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2"/>
  </p:sldMasterIdLst>
  <p:notesMasterIdLst>
    <p:notesMasterId r:id="rId28"/>
  </p:notesMasterIdLst>
  <p:handoutMasterIdLst>
    <p:handoutMasterId r:id="rId29"/>
  </p:handoutMasterIdLst>
  <p:sldIdLst>
    <p:sldId id="317" r:id="rId3"/>
    <p:sldId id="264" r:id="rId4"/>
    <p:sldId id="322" r:id="rId5"/>
    <p:sldId id="727" r:id="rId6"/>
    <p:sldId id="821" r:id="rId7"/>
    <p:sldId id="822" r:id="rId8"/>
    <p:sldId id="823" r:id="rId9"/>
    <p:sldId id="824" r:id="rId10"/>
    <p:sldId id="667" r:id="rId11"/>
    <p:sldId id="833" r:id="rId12"/>
    <p:sldId id="463" r:id="rId13"/>
    <p:sldId id="825" r:id="rId14"/>
    <p:sldId id="826" r:id="rId15"/>
    <p:sldId id="828" r:id="rId16"/>
    <p:sldId id="827" r:id="rId17"/>
    <p:sldId id="837" r:id="rId18"/>
    <p:sldId id="830" r:id="rId19"/>
    <p:sldId id="831" r:id="rId20"/>
    <p:sldId id="832" r:id="rId21"/>
    <p:sldId id="468" r:id="rId22"/>
    <p:sldId id="469" r:id="rId23"/>
    <p:sldId id="834" r:id="rId24"/>
    <p:sldId id="835" r:id="rId25"/>
    <p:sldId id="836" r:id="rId26"/>
    <p:sldId id="491" r:id="rId27"/>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kern="1200">
        <a:solidFill>
          <a:schemeClr val="tx1"/>
        </a:solidFill>
        <a:latin typeface="Calibri" panose="020F050202020403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sz="1800" kern="1200">
        <a:solidFill>
          <a:schemeClr val="tx1"/>
        </a:solidFill>
        <a:latin typeface="Calibri" panose="020F050202020403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1800" kern="1200">
        <a:solidFill>
          <a:schemeClr val="tx1"/>
        </a:solidFill>
        <a:latin typeface="Calibri" panose="020F050202020403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1800" kern="1200">
        <a:solidFill>
          <a:schemeClr val="tx1"/>
        </a:solidFill>
        <a:latin typeface="Calibri" panose="020F050202020403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1800" kern="1200">
        <a:solidFill>
          <a:schemeClr val="tx1"/>
        </a:solidFill>
        <a:latin typeface="Calibri" panose="020F050202020403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1800" kern="1200">
        <a:solidFill>
          <a:schemeClr val="tx1"/>
        </a:solidFill>
        <a:latin typeface="Calibri" panose="020F050202020403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1800" kern="1200">
        <a:solidFill>
          <a:schemeClr val="tx1"/>
        </a:solidFill>
        <a:latin typeface="Calibri" panose="020F050202020403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1800" kern="1200">
        <a:solidFill>
          <a:schemeClr val="tx1"/>
        </a:solidFill>
        <a:latin typeface="Calibri" panose="020F050202020403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1800"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319">
          <p15:clr>
            <a:srgbClr val="A4A3A4"/>
          </p15:clr>
        </p15:guide>
        <p15:guide id="2" pos="276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曹 永隆" initials="曹" lastIdx="9" clrIdx="0"/>
  <p:cmAuthor id="2" name="永隆 曹" initials="永隆" lastIdx="1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7C398"/>
    <a:srgbClr val="F0B24F"/>
    <a:srgbClr val="A2C32B"/>
    <a:srgbClr val="98CCA7"/>
    <a:srgbClr val="F5A98B"/>
    <a:srgbClr val="7ABC8D"/>
    <a:srgbClr val="4081D0"/>
    <a:srgbClr val="6297D8"/>
    <a:srgbClr val="F35A15"/>
    <a:srgbClr val="EF82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005" autoAdjust="0"/>
    <p:restoredTop sz="99811" autoAdjust="0"/>
  </p:normalViewPr>
  <p:slideViewPr>
    <p:cSldViewPr showGuides="1">
      <p:cViewPr varScale="1">
        <p:scale>
          <a:sx n="89" d="100"/>
          <a:sy n="89" d="100"/>
        </p:scale>
        <p:origin x="1493" y="72"/>
      </p:cViewPr>
      <p:guideLst>
        <p:guide orient="horz" pos="2319"/>
        <p:guide pos="276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fontAlgn="auto"/>
            <a:endParaRPr lang="zh-CN" altLang="en-US" strike="noStrike" noProof="1"/>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fontAlgn="auto"/>
            <a:fld id="{2353A075-29DF-4CAE-8BA7-CDA0ED456C88}" type="datetimeFigureOut">
              <a:rPr lang="zh-CN" altLang="en-US" strike="noStrike" noProof="1" smtClean="0">
                <a:latin typeface="+mn-lt"/>
                <a:ea typeface="+mn-ea"/>
                <a:cs typeface="+mn-cs"/>
              </a:rPr>
              <a:t>2021/2/5</a:t>
            </a:fld>
            <a:endParaRPr lang="zh-CN" altLang="en-US" strike="noStrike" noProof="1"/>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fontAlgn="auto"/>
            <a:endParaRPr lang="zh-CN" altLang="en-US" strike="noStrike" noProof="1"/>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fontAlgn="auto"/>
            <a:fld id="{3E3924EE-29F1-4E68-A53A-86CBCBDF827A}" type="slidenum">
              <a:rPr lang="zh-CN" altLang="en-US" strike="noStrike" noProof="1" smtClean="0">
                <a:latin typeface="+mn-lt"/>
                <a:ea typeface="+mn-ea"/>
                <a:cs typeface="+mn-cs"/>
              </a:rPr>
              <a:t>‹#›</a:t>
            </a:fld>
            <a:endParaRPr lang="zh-CN" altLang="en-US" strike="noStrike" noProof="1"/>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fontAlgn="auto"/>
            <a:endParaRPr lang="zh-CN" altLang="en-US" strike="noStrike" noProof="1"/>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fontAlgn="auto"/>
            <a:fld id="{6A2B73EA-EE91-4E33-A9C1-8BF5DD7139A2}" type="datetimeFigureOut">
              <a:rPr lang="zh-CN" altLang="en-US" strike="noStrike" noProof="1" smtClean="0">
                <a:latin typeface="+mn-lt"/>
                <a:ea typeface="+mn-ea"/>
                <a:cs typeface="+mn-cs"/>
              </a:rPr>
              <a:t>2021/2/5</a:t>
            </a:fld>
            <a:endParaRPr lang="zh-CN" altLang="en-US" strike="noStrike" noProof="1"/>
          </a:p>
        </p:txBody>
      </p:sp>
      <p:sp>
        <p:nvSpPr>
          <p:cNvPr id="16388" name="幻灯片图像占位符 3"/>
          <p:cNvSpPr>
            <a:spLocks noGrp="1" noRot="1" noChangeAspect="1"/>
          </p:cNvSpPr>
          <p:nvPr>
            <p:ph type="sldImg"/>
          </p:nvPr>
        </p:nvSpPr>
        <p:spPr>
          <a:xfrm>
            <a:off x="1143000" y="685800"/>
            <a:ext cx="4572000" cy="3429000"/>
          </a:xfrm>
          <a:prstGeom prst="rect">
            <a:avLst/>
          </a:prstGeom>
          <a:noFill/>
          <a:ln w="12700" cap="flat" cmpd="sng">
            <a:solidFill>
              <a:srgbClr val="000000"/>
            </a:solidFill>
            <a:prstDash val="solid"/>
            <a:round/>
            <a:headEnd type="none" w="med" len="med"/>
            <a:tailEnd type="none" w="med" len="med"/>
          </a:ln>
        </p:spPr>
      </p:sp>
      <p:sp>
        <p:nvSpPr>
          <p:cNvPr id="16389" name="备注占位符 4"/>
          <p:cNvSpPr>
            <a:spLocks noGrp="1"/>
          </p:cNvSpPr>
          <p:nvPr>
            <p:ph type="body" sz="quarter"/>
          </p:nvPr>
        </p:nvSpPr>
        <p:spPr>
          <a:xfrm>
            <a:off x="685800" y="4343400"/>
            <a:ext cx="5486400" cy="4114800"/>
          </a:xfrm>
          <a:prstGeom prst="rect">
            <a:avLst/>
          </a:prstGeom>
          <a:noFill/>
          <a:ln w="9525">
            <a:noFill/>
          </a:ln>
        </p:spPr>
        <p:txBody>
          <a:bodyPr lIns="91440" tIns="45720" rIns="91440" bIns="45720" anchor="t"/>
          <a:lstStyle/>
          <a:p>
            <a:pPr lvl="0"/>
            <a:r>
              <a:rPr lang="zh-CN" altLang="en-US"/>
              <a:t>单击此处编辑母版文本样式</a:t>
            </a:r>
          </a:p>
          <a:p>
            <a:pPr lvl="1" indent="0"/>
            <a:r>
              <a:rPr lang="zh-CN" altLang="en-US"/>
              <a:t>第二级</a:t>
            </a:r>
          </a:p>
          <a:p>
            <a:pPr lvl="2" indent="0"/>
            <a:r>
              <a:rPr lang="zh-CN" altLang="en-US"/>
              <a:t>第三级</a:t>
            </a:r>
          </a:p>
          <a:p>
            <a:pPr lvl="3" indent="0"/>
            <a:r>
              <a:rPr lang="zh-CN" altLang="en-US"/>
              <a:t>第四级</a:t>
            </a:r>
          </a:p>
          <a:p>
            <a:pPr lvl="4" indent="0"/>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fontAlgn="auto"/>
            <a:endParaRPr lang="zh-CN" altLang="en-US" strike="noStrike" noProof="1"/>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fontAlgn="auto"/>
            <a:fld id="{7392B679-AE23-4750-8FB0-6513430B8953}" type="slidenum">
              <a:rPr lang="zh-CN" altLang="en-US" strike="noStrike" noProof="1" smtClean="0">
                <a:latin typeface="+mn-lt"/>
                <a:ea typeface="+mn-ea"/>
                <a:cs typeface="+mn-cs"/>
              </a:rPr>
              <a:t>‹#›</a:t>
            </a:fld>
            <a:endParaRPr lang="zh-CN" altLang="en-US" strike="noStrike" noProof="1"/>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幻灯片图像占位符 1"/>
          <p:cNvSpPr>
            <a:spLocks noGrp="1" noRot="1" noChangeAspect="1"/>
          </p:cNvSpPr>
          <p:nvPr>
            <p:ph type="sldImg"/>
          </p:nvPr>
        </p:nvSpPr>
        <p:spPr/>
      </p:sp>
      <p:sp>
        <p:nvSpPr>
          <p:cNvPr id="18434" name="备注占位符 2"/>
          <p:cNvSpPr>
            <a:spLocks noGrp="1"/>
          </p:cNvSpPr>
          <p:nvPr>
            <p:ph type="body"/>
          </p:nvPr>
        </p:nvSpPr>
        <p:spPr/>
        <p:txBody>
          <a:bodyPr lIns="91440" tIns="45720" rIns="91440" bIns="45720" anchor="t"/>
          <a:lstStyle/>
          <a:p>
            <a:pPr lvl="0"/>
            <a:endParaRPr lang="zh-CN" altLang="en-US"/>
          </a:p>
        </p:txBody>
      </p:sp>
      <p:sp>
        <p:nvSpPr>
          <p:cNvPr id="18435"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a:fld id="{9A0DB2DC-4C9A-4742-B13C-FB6460FD3503}" type="slidenum">
              <a:rPr lang="zh-CN" altLang="en-US" sz="1200">
                <a:latin typeface="Calibri" panose="020F0502020204030204" pitchFamily="34" charset="0"/>
                <a:ea typeface="宋体" panose="02010600030101010101" pitchFamily="2" charset="-122"/>
              </a:rPr>
              <a:t>1</a:t>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幻灯片图像占位符 1"/>
          <p:cNvSpPr>
            <a:spLocks noGrp="1" noRot="1" noChangeAspect="1"/>
          </p:cNvSpPr>
          <p:nvPr>
            <p:ph type="sldImg"/>
          </p:nvPr>
        </p:nvSpPr>
        <p:spPr/>
      </p:sp>
      <p:sp>
        <p:nvSpPr>
          <p:cNvPr id="24578" name="备注占位符 2"/>
          <p:cNvSpPr>
            <a:spLocks noGrp="1"/>
          </p:cNvSpPr>
          <p:nvPr>
            <p:ph type="body"/>
          </p:nvPr>
        </p:nvSpPr>
        <p:spPr/>
        <p:txBody>
          <a:bodyPr lIns="91440" tIns="45720" rIns="91440" bIns="45720" anchor="t"/>
          <a:lstStyle/>
          <a:p>
            <a:pPr lvl="0"/>
            <a:endParaRPr lang="zh-CN" altLang="en-US"/>
          </a:p>
        </p:txBody>
      </p:sp>
      <p:sp>
        <p:nvSpPr>
          <p:cNvPr id="24579"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a:fld id="{9A0DB2DC-4C9A-4742-B13C-FB6460FD3503}" type="slidenum">
              <a:rPr lang="zh-CN" altLang="en-US" sz="1200">
                <a:latin typeface="Calibri" panose="020F0502020204030204" pitchFamily="34" charset="0"/>
                <a:ea typeface="宋体" panose="02010600030101010101" pitchFamily="2" charset="-122"/>
              </a:rPr>
              <a:t>10</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278654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1" noRot="1" noChangeAspect="1"/>
          </p:cNvSpPr>
          <p:nvPr>
            <p:ph type="sldImg"/>
          </p:nvPr>
        </p:nvSpPr>
        <p:spPr/>
      </p:sp>
      <p:sp>
        <p:nvSpPr>
          <p:cNvPr id="22530" name="备注占位符 2"/>
          <p:cNvSpPr>
            <a:spLocks noGrp="1"/>
          </p:cNvSpPr>
          <p:nvPr>
            <p:ph type="body"/>
          </p:nvPr>
        </p:nvSpPr>
        <p:spPr/>
        <p:txBody>
          <a:bodyPr lIns="91440" tIns="45720" rIns="91440" bIns="45720" anchor="t"/>
          <a:lstStyle/>
          <a:p>
            <a:pPr lvl="0"/>
            <a:endParaRPr lang="zh-CN" altLang="en-US"/>
          </a:p>
        </p:txBody>
      </p:sp>
      <p:sp>
        <p:nvSpPr>
          <p:cNvPr id="22531"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a:fld id="{9A0DB2DC-4C9A-4742-B13C-FB6460FD3503}" type="slidenum">
              <a:rPr lang="zh-CN" altLang="en-US" sz="1200">
                <a:latin typeface="Calibri" panose="020F0502020204030204" pitchFamily="34" charset="0"/>
                <a:ea typeface="宋体" panose="02010600030101010101" pitchFamily="2" charset="-122"/>
              </a:rPr>
              <a:t>17</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9607664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幻灯片图像占位符 1"/>
          <p:cNvSpPr>
            <a:spLocks noGrp="1" noRot="1" noChangeAspect="1"/>
          </p:cNvSpPr>
          <p:nvPr>
            <p:ph type="sldImg"/>
          </p:nvPr>
        </p:nvSpPr>
        <p:spPr/>
      </p:sp>
      <p:sp>
        <p:nvSpPr>
          <p:cNvPr id="27650" name="备注占位符 2"/>
          <p:cNvSpPr>
            <a:spLocks noGrp="1"/>
          </p:cNvSpPr>
          <p:nvPr>
            <p:ph type="body"/>
          </p:nvPr>
        </p:nvSpPr>
        <p:spPr/>
        <p:txBody>
          <a:bodyPr lIns="91440" tIns="45720" rIns="91440" bIns="45720" anchor="t"/>
          <a:lstStyle/>
          <a:p>
            <a:pPr lvl="0"/>
            <a:endParaRPr lang="zh-CN" altLang="en-US"/>
          </a:p>
        </p:txBody>
      </p:sp>
      <p:sp>
        <p:nvSpPr>
          <p:cNvPr id="27651"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a:fld id="{9A0DB2DC-4C9A-4742-B13C-FB6460FD3503}" type="slidenum">
              <a:rPr lang="zh-CN" altLang="en-US" sz="1200">
                <a:latin typeface="Calibri" panose="020F0502020204030204" pitchFamily="34" charset="0"/>
                <a:ea typeface="宋体" panose="02010600030101010101" pitchFamily="2" charset="-122"/>
              </a:rPr>
              <a:t>20</a:t>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幻灯片图像占位符 1"/>
          <p:cNvSpPr>
            <a:spLocks noGrp="1" noRot="1" noChangeAspect="1"/>
          </p:cNvSpPr>
          <p:nvPr>
            <p:ph type="sldImg"/>
          </p:nvPr>
        </p:nvSpPr>
        <p:spPr/>
      </p:sp>
      <p:sp>
        <p:nvSpPr>
          <p:cNvPr id="29698" name="备注占位符 2"/>
          <p:cNvSpPr>
            <a:spLocks noGrp="1"/>
          </p:cNvSpPr>
          <p:nvPr>
            <p:ph type="body"/>
          </p:nvPr>
        </p:nvSpPr>
        <p:spPr/>
        <p:txBody>
          <a:bodyPr lIns="91440" tIns="45720" rIns="91440" bIns="45720" anchor="t"/>
          <a:lstStyle/>
          <a:p>
            <a:pPr lvl="0"/>
            <a:endParaRPr lang="zh-CN" altLang="en-US" b="1"/>
          </a:p>
        </p:txBody>
      </p:sp>
      <p:sp>
        <p:nvSpPr>
          <p:cNvPr id="29699"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a:fld id="{9A0DB2DC-4C9A-4742-B13C-FB6460FD3503}" type="slidenum">
              <a:rPr lang="zh-CN" altLang="en-US" sz="1200">
                <a:latin typeface="Calibri" panose="020F0502020204030204" pitchFamily="34" charset="0"/>
                <a:ea typeface="宋体" panose="02010600030101010101" pitchFamily="2" charset="-122"/>
              </a:rPr>
              <a:t>21</a:t>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幻灯片图像占位符 1"/>
          <p:cNvSpPr>
            <a:spLocks noGrp="1" noRot="1" noChangeAspect="1"/>
          </p:cNvSpPr>
          <p:nvPr>
            <p:ph type="sldImg"/>
          </p:nvPr>
        </p:nvSpPr>
        <p:spPr/>
      </p:sp>
      <p:sp>
        <p:nvSpPr>
          <p:cNvPr id="29698" name="备注占位符 2"/>
          <p:cNvSpPr>
            <a:spLocks noGrp="1"/>
          </p:cNvSpPr>
          <p:nvPr>
            <p:ph type="body"/>
          </p:nvPr>
        </p:nvSpPr>
        <p:spPr/>
        <p:txBody>
          <a:bodyPr lIns="91440" tIns="45720" rIns="91440" bIns="45720" anchor="t"/>
          <a:lstStyle/>
          <a:p>
            <a:pPr lvl="0"/>
            <a:endParaRPr lang="zh-CN" altLang="en-US" b="1"/>
          </a:p>
        </p:txBody>
      </p:sp>
      <p:sp>
        <p:nvSpPr>
          <p:cNvPr id="29699"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a:fld id="{9A0DB2DC-4C9A-4742-B13C-FB6460FD3503}" type="slidenum">
              <a:rPr lang="zh-CN" altLang="en-US" sz="1200">
                <a:latin typeface="Calibri" panose="020F0502020204030204" pitchFamily="34" charset="0"/>
                <a:ea typeface="宋体" panose="02010600030101010101" pitchFamily="2" charset="-122"/>
              </a:rPr>
              <a:t>22</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652835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幻灯片图像占位符 1"/>
          <p:cNvSpPr>
            <a:spLocks noGrp="1" noRot="1" noChangeAspect="1"/>
          </p:cNvSpPr>
          <p:nvPr>
            <p:ph type="sldImg"/>
          </p:nvPr>
        </p:nvSpPr>
        <p:spPr/>
      </p:sp>
      <p:sp>
        <p:nvSpPr>
          <p:cNvPr id="29698" name="备注占位符 2"/>
          <p:cNvSpPr>
            <a:spLocks noGrp="1"/>
          </p:cNvSpPr>
          <p:nvPr>
            <p:ph type="body"/>
          </p:nvPr>
        </p:nvSpPr>
        <p:spPr/>
        <p:txBody>
          <a:bodyPr lIns="91440" tIns="45720" rIns="91440" bIns="45720" anchor="t"/>
          <a:lstStyle/>
          <a:p>
            <a:pPr lvl="0"/>
            <a:endParaRPr lang="zh-CN" altLang="en-US" b="1"/>
          </a:p>
        </p:txBody>
      </p:sp>
      <p:sp>
        <p:nvSpPr>
          <p:cNvPr id="29699"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a:fld id="{9A0DB2DC-4C9A-4742-B13C-FB6460FD3503}" type="slidenum">
              <a:rPr lang="zh-CN" altLang="en-US" sz="1200">
                <a:latin typeface="Calibri" panose="020F0502020204030204" pitchFamily="34" charset="0"/>
                <a:ea typeface="宋体" panose="02010600030101010101" pitchFamily="2" charset="-122"/>
              </a:rPr>
              <a:t>23</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2120389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幻灯片图像占位符 1"/>
          <p:cNvSpPr>
            <a:spLocks noGrp="1" noRot="1" noChangeAspect="1"/>
          </p:cNvSpPr>
          <p:nvPr>
            <p:ph type="sldImg"/>
          </p:nvPr>
        </p:nvSpPr>
        <p:spPr/>
      </p:sp>
      <p:sp>
        <p:nvSpPr>
          <p:cNvPr id="29698" name="备注占位符 2"/>
          <p:cNvSpPr>
            <a:spLocks noGrp="1"/>
          </p:cNvSpPr>
          <p:nvPr>
            <p:ph type="body"/>
          </p:nvPr>
        </p:nvSpPr>
        <p:spPr/>
        <p:txBody>
          <a:bodyPr lIns="91440" tIns="45720" rIns="91440" bIns="45720" anchor="t"/>
          <a:lstStyle/>
          <a:p>
            <a:pPr lvl="0"/>
            <a:endParaRPr lang="zh-CN" altLang="en-US" b="1"/>
          </a:p>
        </p:txBody>
      </p:sp>
      <p:sp>
        <p:nvSpPr>
          <p:cNvPr id="29699"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a:fld id="{9A0DB2DC-4C9A-4742-B13C-FB6460FD3503}" type="slidenum">
              <a:rPr lang="zh-CN" altLang="en-US" sz="1200">
                <a:latin typeface="Calibri" panose="020F0502020204030204" pitchFamily="34" charset="0"/>
                <a:ea typeface="宋体" panose="02010600030101010101" pitchFamily="2" charset="-122"/>
              </a:rPr>
              <a:t>24</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6726163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幻灯片图像占位符 1"/>
          <p:cNvSpPr>
            <a:spLocks noGrp="1" noRot="1" noChangeAspect="1"/>
          </p:cNvSpPr>
          <p:nvPr>
            <p:ph type="sldImg"/>
          </p:nvPr>
        </p:nvSpPr>
        <p:spPr/>
      </p:sp>
      <p:sp>
        <p:nvSpPr>
          <p:cNvPr id="71682" name="备注占位符 2"/>
          <p:cNvSpPr>
            <a:spLocks noGrp="1"/>
          </p:cNvSpPr>
          <p:nvPr>
            <p:ph type="body"/>
          </p:nvPr>
        </p:nvSpPr>
        <p:spPr/>
        <p:txBody>
          <a:bodyPr lIns="91440" tIns="45720" rIns="91440" bIns="45720" anchor="t"/>
          <a:lstStyle/>
          <a:p>
            <a:pPr lvl="0"/>
            <a:endParaRPr lang="zh-CN" altLang="en-US"/>
          </a:p>
        </p:txBody>
      </p:sp>
      <p:sp>
        <p:nvSpPr>
          <p:cNvPr id="71683"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a:fld id="{9A0DB2DC-4C9A-4742-B13C-FB6460FD3503}" type="slidenum">
              <a:rPr lang="zh-CN" altLang="en-US" sz="1200">
                <a:latin typeface="Calibri" panose="020F0502020204030204" pitchFamily="34" charset="0"/>
                <a:ea typeface="宋体" panose="02010600030101010101" pitchFamily="2" charset="-122"/>
              </a:rPr>
              <a:t>25</a:t>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p:cNvSpPr>
          <p:nvPr>
            <p:ph type="sldImg"/>
          </p:nvPr>
        </p:nvSpPr>
        <p:spPr/>
      </p:sp>
      <p:sp>
        <p:nvSpPr>
          <p:cNvPr id="20482" name="备注占位符 2"/>
          <p:cNvSpPr>
            <a:spLocks noGrp="1"/>
          </p:cNvSpPr>
          <p:nvPr>
            <p:ph type="body"/>
          </p:nvPr>
        </p:nvSpPr>
        <p:spPr/>
        <p:txBody>
          <a:bodyPr lIns="91440" tIns="45720" rIns="91440" bIns="45720" anchor="t"/>
          <a:lstStyle/>
          <a:p>
            <a:pPr lvl="0"/>
            <a:endParaRPr lang="zh-CN" altLang="en-US"/>
          </a:p>
        </p:txBody>
      </p:sp>
      <p:sp>
        <p:nvSpPr>
          <p:cNvPr id="20483"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a:fld id="{9A0DB2DC-4C9A-4742-B13C-FB6460FD3503}" type="slidenum">
              <a:rPr lang="zh-CN" altLang="en-US" sz="1200">
                <a:latin typeface="Calibri" panose="020F0502020204030204" pitchFamily="34" charset="0"/>
                <a:ea typeface="宋体" panose="02010600030101010101" pitchFamily="2" charset="-122"/>
              </a:rPr>
              <a:t>2</a:t>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1" noRot="1" noChangeAspect="1"/>
          </p:cNvSpPr>
          <p:nvPr>
            <p:ph type="sldImg"/>
          </p:nvPr>
        </p:nvSpPr>
        <p:spPr/>
      </p:sp>
      <p:sp>
        <p:nvSpPr>
          <p:cNvPr id="22530" name="备注占位符 2"/>
          <p:cNvSpPr>
            <a:spLocks noGrp="1"/>
          </p:cNvSpPr>
          <p:nvPr>
            <p:ph type="body"/>
          </p:nvPr>
        </p:nvSpPr>
        <p:spPr/>
        <p:txBody>
          <a:bodyPr lIns="91440" tIns="45720" rIns="91440" bIns="45720" anchor="t"/>
          <a:lstStyle/>
          <a:p>
            <a:pPr lvl="0"/>
            <a:endParaRPr lang="zh-CN" altLang="en-US"/>
          </a:p>
        </p:txBody>
      </p:sp>
      <p:sp>
        <p:nvSpPr>
          <p:cNvPr id="22531"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a:fld id="{9A0DB2DC-4C9A-4742-B13C-FB6460FD3503}" type="slidenum">
              <a:rPr lang="zh-CN" altLang="en-US" sz="1200">
                <a:latin typeface="Calibri" panose="020F0502020204030204" pitchFamily="34" charset="0"/>
                <a:ea typeface="宋体" panose="02010600030101010101" pitchFamily="2" charset="-122"/>
              </a:rPr>
              <a:t>3</a:t>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幻灯片图像占位符 1"/>
          <p:cNvSpPr>
            <a:spLocks noGrp="1" noRot="1" noChangeAspect="1"/>
          </p:cNvSpPr>
          <p:nvPr>
            <p:ph type="sldImg"/>
          </p:nvPr>
        </p:nvSpPr>
        <p:spPr/>
      </p:sp>
      <p:sp>
        <p:nvSpPr>
          <p:cNvPr id="38914" name="备注占位符 2"/>
          <p:cNvSpPr>
            <a:spLocks noGrp="1"/>
          </p:cNvSpPr>
          <p:nvPr>
            <p:ph type="body"/>
          </p:nvPr>
        </p:nvSpPr>
        <p:spPr/>
        <p:txBody>
          <a:bodyPr lIns="91440" tIns="45720" rIns="91440" bIns="45720" anchor="t"/>
          <a:lstStyle/>
          <a:p>
            <a:pPr lvl="0"/>
            <a:endParaRPr lang="zh-CN" altLang="en-US" dirty="0"/>
          </a:p>
        </p:txBody>
      </p:sp>
      <p:sp>
        <p:nvSpPr>
          <p:cNvPr id="38915"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a:fld id="{9A0DB2DC-4C9A-4742-B13C-FB6460FD3503}" type="slidenum">
              <a:rPr lang="zh-CN" altLang="en-US" sz="1200">
                <a:latin typeface="Calibri" panose="020F0502020204030204" pitchFamily="34" charset="0"/>
                <a:ea typeface="宋体" panose="02010600030101010101" pitchFamily="2" charset="-122"/>
              </a:rPr>
              <a:t>4</a:t>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幻灯片图像占位符 1"/>
          <p:cNvSpPr>
            <a:spLocks noGrp="1" noRot="1" noChangeAspect="1"/>
          </p:cNvSpPr>
          <p:nvPr>
            <p:ph type="sldImg"/>
          </p:nvPr>
        </p:nvSpPr>
        <p:spPr/>
      </p:sp>
      <p:sp>
        <p:nvSpPr>
          <p:cNvPr id="38914" name="备注占位符 2"/>
          <p:cNvSpPr>
            <a:spLocks noGrp="1"/>
          </p:cNvSpPr>
          <p:nvPr>
            <p:ph type="body"/>
          </p:nvPr>
        </p:nvSpPr>
        <p:spPr/>
        <p:txBody>
          <a:bodyPr lIns="91440" tIns="45720" rIns="91440" bIns="45720" anchor="t"/>
          <a:lstStyle/>
          <a:p>
            <a:pPr lvl="0"/>
            <a:endParaRPr lang="zh-CN" altLang="en-US" dirty="0"/>
          </a:p>
        </p:txBody>
      </p:sp>
      <p:sp>
        <p:nvSpPr>
          <p:cNvPr id="38915"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a:fld id="{9A0DB2DC-4C9A-4742-B13C-FB6460FD3503}" type="slidenum">
              <a:rPr lang="zh-CN" altLang="en-US" sz="1200">
                <a:latin typeface="Calibri" panose="020F0502020204030204" pitchFamily="34" charset="0"/>
                <a:ea typeface="宋体" panose="02010600030101010101" pitchFamily="2" charset="-122"/>
              </a:rPr>
              <a:t>5</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7788538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1" noRot="1" noChangeAspect="1"/>
          </p:cNvSpPr>
          <p:nvPr>
            <p:ph type="sldImg"/>
          </p:nvPr>
        </p:nvSpPr>
        <p:spPr/>
      </p:sp>
      <p:sp>
        <p:nvSpPr>
          <p:cNvPr id="22530" name="备注占位符 2"/>
          <p:cNvSpPr>
            <a:spLocks noGrp="1"/>
          </p:cNvSpPr>
          <p:nvPr>
            <p:ph type="body"/>
          </p:nvPr>
        </p:nvSpPr>
        <p:spPr/>
        <p:txBody>
          <a:bodyPr lIns="91440" tIns="45720" rIns="91440" bIns="45720" anchor="t"/>
          <a:lstStyle/>
          <a:p>
            <a:pPr lvl="0"/>
            <a:endParaRPr lang="zh-CN" altLang="en-US"/>
          </a:p>
        </p:txBody>
      </p:sp>
      <p:sp>
        <p:nvSpPr>
          <p:cNvPr id="22531"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a:fld id="{9A0DB2DC-4C9A-4742-B13C-FB6460FD3503}" type="slidenum">
              <a:rPr lang="zh-CN" altLang="en-US" sz="1200">
                <a:latin typeface="Calibri" panose="020F0502020204030204" pitchFamily="34" charset="0"/>
                <a:ea typeface="宋体" panose="02010600030101010101" pitchFamily="2" charset="-122"/>
              </a:rPr>
              <a:t>6</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0277146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幻灯片图像占位符 1"/>
          <p:cNvSpPr>
            <a:spLocks noGrp="1" noRot="1" noChangeAspect="1"/>
          </p:cNvSpPr>
          <p:nvPr>
            <p:ph type="sldImg"/>
          </p:nvPr>
        </p:nvSpPr>
        <p:spPr/>
      </p:sp>
      <p:sp>
        <p:nvSpPr>
          <p:cNvPr id="38914" name="备注占位符 2"/>
          <p:cNvSpPr>
            <a:spLocks noGrp="1"/>
          </p:cNvSpPr>
          <p:nvPr>
            <p:ph type="body"/>
          </p:nvPr>
        </p:nvSpPr>
        <p:spPr/>
        <p:txBody>
          <a:bodyPr lIns="91440" tIns="45720" rIns="91440" bIns="45720" anchor="t"/>
          <a:lstStyle/>
          <a:p>
            <a:pPr lvl="0"/>
            <a:endParaRPr lang="zh-CN" altLang="en-US" dirty="0"/>
          </a:p>
        </p:txBody>
      </p:sp>
      <p:sp>
        <p:nvSpPr>
          <p:cNvPr id="38915"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a:fld id="{9A0DB2DC-4C9A-4742-B13C-FB6460FD3503}" type="slidenum">
              <a:rPr lang="zh-CN" altLang="en-US" sz="1200">
                <a:latin typeface="Calibri" panose="020F0502020204030204" pitchFamily="34" charset="0"/>
                <a:ea typeface="宋体" panose="02010600030101010101" pitchFamily="2" charset="-122"/>
              </a:rPr>
              <a:t>7</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2139746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1" noRot="1" noChangeAspect="1"/>
          </p:cNvSpPr>
          <p:nvPr>
            <p:ph type="sldImg"/>
          </p:nvPr>
        </p:nvSpPr>
        <p:spPr/>
      </p:sp>
      <p:sp>
        <p:nvSpPr>
          <p:cNvPr id="22530" name="备注占位符 2"/>
          <p:cNvSpPr>
            <a:spLocks noGrp="1"/>
          </p:cNvSpPr>
          <p:nvPr>
            <p:ph type="body"/>
          </p:nvPr>
        </p:nvSpPr>
        <p:spPr/>
        <p:txBody>
          <a:bodyPr lIns="91440" tIns="45720" rIns="91440" bIns="45720" anchor="t"/>
          <a:lstStyle/>
          <a:p>
            <a:pPr lvl="0"/>
            <a:endParaRPr lang="zh-CN" altLang="en-US"/>
          </a:p>
        </p:txBody>
      </p:sp>
      <p:sp>
        <p:nvSpPr>
          <p:cNvPr id="22531"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a:fld id="{9A0DB2DC-4C9A-4742-B13C-FB6460FD3503}" type="slidenum">
              <a:rPr lang="zh-CN" altLang="en-US" sz="1200">
                <a:latin typeface="Calibri" panose="020F0502020204030204" pitchFamily="34" charset="0"/>
                <a:ea typeface="宋体" panose="02010600030101010101" pitchFamily="2" charset="-122"/>
              </a:rPr>
              <a:t>8</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3154345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幻灯片图像占位符 1"/>
          <p:cNvSpPr>
            <a:spLocks noGrp="1" noRot="1" noChangeAspect="1"/>
          </p:cNvSpPr>
          <p:nvPr>
            <p:ph type="sldImg"/>
          </p:nvPr>
        </p:nvSpPr>
        <p:spPr/>
      </p:sp>
      <p:sp>
        <p:nvSpPr>
          <p:cNvPr id="24578" name="备注占位符 2"/>
          <p:cNvSpPr>
            <a:spLocks noGrp="1"/>
          </p:cNvSpPr>
          <p:nvPr>
            <p:ph type="body"/>
          </p:nvPr>
        </p:nvSpPr>
        <p:spPr/>
        <p:txBody>
          <a:bodyPr lIns="91440" tIns="45720" rIns="91440" bIns="45720" anchor="t"/>
          <a:lstStyle/>
          <a:p>
            <a:pPr lvl="0"/>
            <a:endParaRPr lang="zh-CN" altLang="en-US"/>
          </a:p>
        </p:txBody>
      </p:sp>
      <p:sp>
        <p:nvSpPr>
          <p:cNvPr id="24579"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a:fld id="{9A0DB2DC-4C9A-4742-B13C-FB6460FD3503}" type="slidenum">
              <a:rPr lang="zh-CN" altLang="en-US" sz="1200">
                <a:latin typeface="Calibri" panose="020F0502020204030204" pitchFamily="34" charset="0"/>
                <a:ea typeface="宋体" panose="02010600030101010101" pitchFamily="2" charset="-122"/>
              </a:rPr>
              <a:t>9</a:t>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7.png"/><Relationship Id="rId4"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noFill/>
        <a:effectLst/>
      </p:bgPr>
    </p:bg>
    <p:spTree>
      <p:nvGrpSpPr>
        <p:cNvPr id="1" name=""/>
        <p:cNvGrpSpPr/>
        <p:nvPr/>
      </p:nvGrpSpPr>
      <p:grpSpPr>
        <a:xfrm>
          <a:off x="0" y="0"/>
          <a:ext cx="0" cy="0"/>
          <a:chOff x="0" y="0"/>
          <a:chExt cx="0" cy="0"/>
        </a:xfrm>
      </p:grpSpPr>
      <p:sp>
        <p:nvSpPr>
          <p:cNvPr id="10" name="矩形 9"/>
          <p:cNvSpPr/>
          <p:nvPr userDrawn="1"/>
        </p:nvSpPr>
        <p:spPr>
          <a:xfrm>
            <a:off x="0" y="-9525"/>
            <a:ext cx="9144000" cy="42322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pic>
        <p:nvPicPr>
          <p:cNvPr id="3075" name="图片 10" descr="logo白色透明-06"/>
          <p:cNvPicPr>
            <a:picLocks noChangeAspect="1"/>
          </p:cNvPicPr>
          <p:nvPr userDrawn="1"/>
        </p:nvPicPr>
        <p:blipFill>
          <a:blip r:embed="rId2"/>
          <a:stretch>
            <a:fillRect/>
          </a:stretch>
        </p:blipFill>
        <p:spPr>
          <a:xfrm>
            <a:off x="279400" y="307975"/>
            <a:ext cx="2132013" cy="258763"/>
          </a:xfrm>
          <a:prstGeom prst="rect">
            <a:avLst/>
          </a:prstGeom>
          <a:noFill/>
          <a:ln w="9525">
            <a:noFill/>
          </a:ln>
        </p:spPr>
      </p:pic>
      <p:grpSp>
        <p:nvGrpSpPr>
          <p:cNvPr id="3076" name="组合 21"/>
          <p:cNvGrpSpPr/>
          <p:nvPr userDrawn="1"/>
        </p:nvGrpSpPr>
        <p:grpSpPr>
          <a:xfrm>
            <a:off x="3849688" y="1541463"/>
            <a:ext cx="1728787" cy="576262"/>
            <a:chOff x="6062" y="1820"/>
            <a:chExt cx="2722" cy="682"/>
          </a:xfrm>
        </p:grpSpPr>
        <p:grpSp>
          <p:nvGrpSpPr>
            <p:cNvPr id="3077" name="组合 22"/>
            <p:cNvGrpSpPr/>
            <p:nvPr/>
          </p:nvGrpSpPr>
          <p:grpSpPr>
            <a:xfrm>
              <a:off x="8104" y="1821"/>
              <a:ext cx="680" cy="680"/>
              <a:chOff x="7932" y="2899"/>
              <a:chExt cx="680" cy="680"/>
            </a:xfrm>
          </p:grpSpPr>
          <p:sp>
            <p:nvSpPr>
              <p:cNvPr id="3078" name="椭圆 65"/>
              <p:cNvSpPr/>
              <p:nvPr/>
            </p:nvSpPr>
            <p:spPr>
              <a:xfrm>
                <a:off x="7932" y="2899"/>
                <a:ext cx="680" cy="680"/>
              </a:xfrm>
              <a:prstGeom prst="ellipse">
                <a:avLst/>
              </a:prstGeom>
              <a:solidFill>
                <a:srgbClr val="0AC265"/>
              </a:solidFill>
              <a:ln w="9525">
                <a:noFill/>
              </a:ln>
            </p:spPr>
            <p:txBody>
              <a:bodyPr anchor="ctr"/>
              <a:lstStyle/>
              <a:p>
                <a:pPr lvl="0" indent="0" algn="ctr"/>
                <a:endParaRPr lang="zh-CN" altLang="en-US">
                  <a:solidFill>
                    <a:srgbClr val="FFFFFF"/>
                  </a:solidFill>
                  <a:latin typeface="Calibri" panose="020F0502020204030204" pitchFamily="34" charset="0"/>
                  <a:ea typeface="宋体" panose="02010600030101010101" pitchFamily="2" charset="-122"/>
                </a:endParaRPr>
              </a:p>
            </p:txBody>
          </p:sp>
          <p:pic>
            <p:nvPicPr>
              <p:cNvPr id="3079" name="图片 24" descr="新绿盘系列logo-04"/>
              <p:cNvPicPr>
                <a:picLocks noChangeAspect="1"/>
              </p:cNvPicPr>
              <p:nvPr/>
            </p:nvPicPr>
            <p:blipFill>
              <a:blip r:embed="rId3"/>
              <a:stretch>
                <a:fillRect/>
              </a:stretch>
            </p:blipFill>
            <p:spPr>
              <a:xfrm>
                <a:off x="8025" y="2992"/>
                <a:ext cx="493" cy="493"/>
              </a:xfrm>
              <a:prstGeom prst="rect">
                <a:avLst/>
              </a:prstGeom>
              <a:noFill/>
              <a:ln w="9525">
                <a:noFill/>
              </a:ln>
            </p:spPr>
          </p:pic>
        </p:grpSp>
        <p:grpSp>
          <p:nvGrpSpPr>
            <p:cNvPr id="3080" name="组合 25"/>
            <p:cNvGrpSpPr/>
            <p:nvPr/>
          </p:nvGrpSpPr>
          <p:grpSpPr>
            <a:xfrm>
              <a:off x="6062" y="1820"/>
              <a:ext cx="682" cy="682"/>
              <a:chOff x="5890" y="2898"/>
              <a:chExt cx="682" cy="682"/>
            </a:xfrm>
          </p:grpSpPr>
          <p:sp>
            <p:nvSpPr>
              <p:cNvPr id="3081" name="椭圆 16"/>
              <p:cNvSpPr/>
              <p:nvPr/>
            </p:nvSpPr>
            <p:spPr>
              <a:xfrm>
                <a:off x="5890" y="2898"/>
                <a:ext cx="682" cy="682"/>
              </a:xfrm>
              <a:prstGeom prst="ellipse">
                <a:avLst/>
              </a:prstGeom>
              <a:solidFill>
                <a:srgbClr val="3CC0F7"/>
              </a:solidFill>
              <a:ln w="9525">
                <a:noFill/>
              </a:ln>
            </p:spPr>
            <p:txBody>
              <a:bodyPr anchor="ctr"/>
              <a:lstStyle/>
              <a:p>
                <a:pPr lvl="0" indent="0" algn="ctr"/>
                <a:endParaRPr lang="zh-CN" altLang="en-US">
                  <a:solidFill>
                    <a:srgbClr val="FFFFFF"/>
                  </a:solidFill>
                  <a:latin typeface="Calibri" panose="020F0502020204030204" pitchFamily="34" charset="0"/>
                  <a:ea typeface="宋体" panose="02010600030101010101" pitchFamily="2" charset="-122"/>
                </a:endParaRPr>
              </a:p>
            </p:txBody>
          </p:sp>
          <p:pic>
            <p:nvPicPr>
              <p:cNvPr id="3082" name="图片 27" descr="绿盾logo2"/>
              <p:cNvPicPr>
                <a:picLocks noChangeAspect="1"/>
              </p:cNvPicPr>
              <p:nvPr/>
            </p:nvPicPr>
            <p:blipFill>
              <a:blip r:embed="rId4"/>
              <a:stretch>
                <a:fillRect/>
              </a:stretch>
            </p:blipFill>
            <p:spPr>
              <a:xfrm>
                <a:off x="6007" y="2968"/>
                <a:ext cx="448" cy="540"/>
              </a:xfrm>
              <a:prstGeom prst="rect">
                <a:avLst/>
              </a:prstGeom>
              <a:noFill/>
              <a:ln w="9525">
                <a:noFill/>
              </a:ln>
            </p:spPr>
          </p:pic>
        </p:grpSp>
        <p:grpSp>
          <p:nvGrpSpPr>
            <p:cNvPr id="3083" name="组合 28"/>
            <p:cNvGrpSpPr/>
            <p:nvPr/>
          </p:nvGrpSpPr>
          <p:grpSpPr>
            <a:xfrm>
              <a:off x="7083" y="1820"/>
              <a:ext cx="682" cy="682"/>
              <a:chOff x="6911" y="2898"/>
              <a:chExt cx="682" cy="682"/>
            </a:xfrm>
          </p:grpSpPr>
          <p:sp>
            <p:nvSpPr>
              <p:cNvPr id="3084" name="椭圆 16"/>
              <p:cNvSpPr/>
              <p:nvPr/>
            </p:nvSpPr>
            <p:spPr>
              <a:xfrm>
                <a:off x="6911" y="2898"/>
                <a:ext cx="682" cy="682"/>
              </a:xfrm>
              <a:prstGeom prst="ellipse">
                <a:avLst/>
              </a:prstGeom>
              <a:solidFill>
                <a:srgbClr val="2EA6FF"/>
              </a:solidFill>
              <a:ln w="9525">
                <a:noFill/>
              </a:ln>
            </p:spPr>
            <p:txBody>
              <a:bodyPr anchor="ctr"/>
              <a:lstStyle/>
              <a:p>
                <a:pPr lvl="0" indent="0" algn="ctr"/>
                <a:endParaRPr lang="zh-CN" altLang="en-US">
                  <a:solidFill>
                    <a:srgbClr val="FFFFFF"/>
                  </a:solidFill>
                  <a:latin typeface="Calibri" panose="020F0502020204030204" pitchFamily="34" charset="0"/>
                  <a:ea typeface="宋体" panose="02010600030101010101" pitchFamily="2" charset="-122"/>
                </a:endParaRPr>
              </a:p>
            </p:txBody>
          </p:sp>
          <p:pic>
            <p:nvPicPr>
              <p:cNvPr id="3085" name="图片 30" descr="dlp-白"/>
              <p:cNvPicPr>
                <a:picLocks noChangeAspect="1"/>
              </p:cNvPicPr>
              <p:nvPr/>
            </p:nvPicPr>
            <p:blipFill>
              <a:blip r:embed="rId5"/>
              <a:stretch>
                <a:fillRect/>
              </a:stretch>
            </p:blipFill>
            <p:spPr>
              <a:xfrm>
                <a:off x="7104" y="3041"/>
                <a:ext cx="374" cy="389"/>
              </a:xfrm>
              <a:prstGeom prst="rect">
                <a:avLst/>
              </a:prstGeom>
              <a:noFill/>
              <a:ln w="9525">
                <a:noFill/>
              </a:ln>
            </p:spPr>
          </p:pic>
        </p:grpSp>
      </p:grpSp>
      <p:sp>
        <p:nvSpPr>
          <p:cNvPr id="32" name="Rectangle 4"/>
          <p:cNvSpPr txBox="1">
            <a:spLocks noChangeArrowheads="1"/>
          </p:cNvSpPr>
          <p:nvPr userDrawn="1"/>
        </p:nvSpPr>
        <p:spPr>
          <a:xfrm>
            <a:off x="3616325" y="6200775"/>
            <a:ext cx="1912938" cy="411163"/>
          </a:xfrm>
          <a:prstGeom prst="rect">
            <a:avLst/>
          </a:prstGeom>
        </p:spPr>
        <p:txBody>
          <a:bodyPr vert="horz" lIns="91440" tIns="45720" rIns="91440" bIns="45720" rtlCol="0" anchor="ctr">
            <a:normAutofit fontScale="87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fontAlgn="auto">
              <a:buNone/>
            </a:pPr>
            <a:r>
              <a:rPr lang="zh-CN" altLang="en-US" sz="1400" strike="noStrike" noProof="1">
                <a:solidFill>
                  <a:schemeClr val="tx1">
                    <a:lumMod val="50000"/>
                    <a:lumOff val="50000"/>
                  </a:schemeClr>
                </a:solidFill>
                <a:latin typeface="微软雅黑" panose="020B0503020204020204" pitchFamily="34" charset="-122"/>
                <a:ea typeface="微软雅黑" panose="020B0503020204020204" pitchFamily="34" charset="-122"/>
                <a:cs typeface="+mn-cs"/>
              </a:rPr>
              <a:t>厦门天锐科技股份有限公司</a:t>
            </a:r>
            <a:endParaRPr lang="zh-CN" altLang="en-US" sz="1400" strike="noStrike" noProof="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ctrTitle"/>
          </p:nvPr>
        </p:nvSpPr>
        <p:spPr>
          <a:xfrm>
            <a:off x="685800" y="2130425"/>
            <a:ext cx="7772400" cy="1470025"/>
          </a:xfrm>
        </p:spPr>
        <p:txBody>
          <a:bodyPr/>
          <a:lstStyle/>
          <a:p>
            <a:pPr fontAlgn="auto"/>
            <a:r>
              <a:rPr lang="zh-CN" altLang="en-US" sz="5865" strike="noStrike" noProof="1"/>
              <a:t>单击此处编辑母版标题样式</a:t>
            </a:r>
            <a:endParaRPr lang="zh-CN" altLang="en-US" strike="noStrike"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800" indent="0" algn="ctr">
              <a:buNone/>
              <a:defRPr>
                <a:solidFill>
                  <a:schemeClr val="tx1">
                    <a:tint val="75000"/>
                  </a:schemeClr>
                </a:solidFill>
              </a:defRPr>
            </a:lvl4pPr>
            <a:lvl5pPr marL="2438400" indent="0" algn="ctr">
              <a:buNone/>
              <a:defRPr>
                <a:solidFill>
                  <a:schemeClr val="tx1">
                    <a:tint val="75000"/>
                  </a:schemeClr>
                </a:solidFill>
              </a:defRPr>
            </a:lvl5pPr>
            <a:lvl6pPr marL="3048000" indent="0" algn="ctr">
              <a:buNone/>
              <a:defRPr>
                <a:solidFill>
                  <a:schemeClr val="tx1">
                    <a:tint val="75000"/>
                  </a:schemeClr>
                </a:solidFill>
              </a:defRPr>
            </a:lvl6pPr>
            <a:lvl7pPr marL="3657600" indent="0" algn="ctr">
              <a:buNone/>
              <a:defRPr>
                <a:solidFill>
                  <a:schemeClr val="tx1">
                    <a:tint val="75000"/>
                  </a:schemeClr>
                </a:solidFill>
              </a:defRPr>
            </a:lvl7pPr>
            <a:lvl8pPr marL="4267200" indent="0" algn="ctr">
              <a:buNone/>
              <a:defRPr>
                <a:solidFill>
                  <a:schemeClr val="tx1">
                    <a:tint val="75000"/>
                  </a:schemeClr>
                </a:solidFill>
              </a:defRPr>
            </a:lvl8pPr>
            <a:lvl9pPr marL="4876800" indent="0" algn="ctr">
              <a:buNone/>
              <a:defRPr>
                <a:solidFill>
                  <a:schemeClr val="tx1">
                    <a:tint val="75000"/>
                  </a:schemeClr>
                </a:solidFill>
              </a:defRPr>
            </a:lvl9pPr>
          </a:lstStyle>
          <a:p>
            <a:pPr fontAlgn="auto"/>
            <a:r>
              <a:rPr lang="zh-CN" altLang="en-US" sz="4265" strike="noStrike" noProof="1"/>
              <a:t>单击此处编辑母版副标题样式</a:t>
            </a:r>
            <a:endParaRPr lang="zh-CN" altLang="en-US" strike="noStrike" noProof="1"/>
          </a:p>
        </p:txBody>
      </p:sp>
      <p:sp>
        <p:nvSpPr>
          <p:cNvPr id="4" name="日期占位符 3"/>
          <p:cNvSpPr>
            <a:spLocks noGrp="1"/>
          </p:cNvSpPr>
          <p:nvPr>
            <p:ph type="dt" sz="half" idx="10"/>
          </p:nvPr>
        </p:nvSpPr>
        <p:spPr>
          <a:xfrm>
            <a:off x="457200" y="6356350"/>
            <a:ext cx="2133600" cy="365125"/>
          </a:xfrm>
          <a:prstGeom prst="rect">
            <a:avLst/>
          </a:prstGeom>
        </p:spPr>
        <p:txBody>
          <a:bodyPr vert="horz" lIns="91440" tIns="45720" rIns="91440" bIns="45720" rtlCol="0" anchor="ctr"/>
          <a:lstStyle/>
          <a:p>
            <a:pPr fontAlgn="auto"/>
            <a:fld id="{530820CF-B880-4189-942D-D702A7CBA730}" type="datetimeFigureOut">
              <a:rPr lang="zh-CN" altLang="en-US" strike="noStrike" noProof="1" smtClean="0">
                <a:latin typeface="+mn-lt"/>
                <a:ea typeface="+mn-ea"/>
                <a:cs typeface="+mn-cs"/>
              </a:rPr>
              <a:t>2021/2/5</a:t>
            </a:fld>
            <a:endParaRPr lang="zh-CN" altLang="en-US" strike="noStrike" noProof="1"/>
          </a:p>
        </p:txBody>
      </p:sp>
      <p:sp>
        <p:nvSpPr>
          <p:cNvPr id="5" name="页脚占位符 4"/>
          <p:cNvSpPr>
            <a:spLocks noGrp="1"/>
          </p:cNvSpPr>
          <p:nvPr>
            <p:ph type="ftr" sz="quarter" idx="11"/>
          </p:nvPr>
        </p:nvSpPr>
        <p:spPr>
          <a:xfrm>
            <a:off x="3124200" y="6356350"/>
            <a:ext cx="2895600" cy="365125"/>
          </a:xfrm>
          <a:prstGeom prst="rect">
            <a:avLst/>
          </a:prstGeom>
        </p:spPr>
        <p:txBody>
          <a:bodyPr vert="horz" lIns="91440" tIns="45720" rIns="91440" bIns="45720" rtlCol="0" anchor="ctr"/>
          <a:lstStyle/>
          <a:p>
            <a:pPr fontAlgn="auto"/>
            <a:endParaRPr lang="zh-CN" altLang="en-US" strike="noStrike" noProof="1"/>
          </a:p>
        </p:txBody>
      </p:sp>
      <p:sp>
        <p:nvSpPr>
          <p:cNvPr id="6" name="灯片编号占位符 5"/>
          <p:cNvSpPr>
            <a:spLocks noGrp="1"/>
          </p:cNvSpPr>
          <p:nvPr>
            <p:ph type="sldNum" sz="quarter" idx="12"/>
          </p:nvPr>
        </p:nvSpPr>
        <p:spPr>
          <a:xfrm>
            <a:off x="6553200" y="6356350"/>
            <a:ext cx="2133600" cy="365125"/>
          </a:xfrm>
          <a:prstGeom prst="rect">
            <a:avLst/>
          </a:prstGeom>
        </p:spPr>
        <p:txBody>
          <a:bodyPr vert="horz" lIns="91440" tIns="45720" rIns="91440" bIns="45720" rtlCol="0" anchor="ctr"/>
          <a:lstStyle/>
          <a:p>
            <a:pPr fontAlgn="auto"/>
            <a:fld id="{0C913308-F349-4B6D-A68A-DD1791B4A57B}" type="slidenum">
              <a:rPr lang="zh-CN" altLang="en-US" strike="noStrike" noProof="1" smtClean="0">
                <a:latin typeface="+mn-lt"/>
                <a:ea typeface="+mn-ea"/>
                <a:cs typeface="+mn-cs"/>
              </a:rPr>
              <a:t>‹#›</a:t>
            </a:fld>
            <a:endParaRPr lang="zh-CN" altLang="en-US" strike="noStrike" noProof="1"/>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73049"/>
            <a:ext cx="3008313" cy="1162051"/>
          </a:xfrm>
        </p:spPr>
        <p:txBody>
          <a:bodyPr anchor="b"/>
          <a:lstStyle>
            <a:lvl1pPr algn="l">
              <a:defRPr sz="2665" b="1"/>
            </a:lvl1pPr>
          </a:lstStyle>
          <a:p>
            <a:pPr fontAlgn="auto"/>
            <a:r>
              <a:rPr lang="zh-CN" altLang="en-US" sz="2665" strike="noStrike" noProof="1"/>
              <a:t>单击此处编辑母版标题样式</a:t>
            </a:r>
            <a:endParaRPr lang="zh-CN" altLang="en-US" strike="noStrike" noProof="1"/>
          </a:p>
        </p:txBody>
      </p:sp>
      <p:sp>
        <p:nvSpPr>
          <p:cNvPr id="3" name="内容占位符 2"/>
          <p:cNvSpPr>
            <a:spLocks noGrp="1"/>
          </p:cNvSpPr>
          <p:nvPr>
            <p:ph idx="1"/>
          </p:nvPr>
        </p:nvSpPr>
        <p:spPr>
          <a:xfrm>
            <a:off x="3575050" y="273051"/>
            <a:ext cx="5111750" cy="5853113"/>
          </a:xfrm>
        </p:spPr>
        <p:txBody>
          <a:bodyPr/>
          <a:lstStyle>
            <a:lvl1pPr>
              <a:defRPr sz="4265"/>
            </a:lvl1pPr>
            <a:lvl2pPr>
              <a:defRPr sz="3735"/>
            </a:lvl2pPr>
            <a:lvl3pPr>
              <a:defRPr sz="3200"/>
            </a:lvl3pPr>
            <a:lvl4pPr>
              <a:defRPr sz="2665"/>
            </a:lvl4pPr>
            <a:lvl5pPr>
              <a:defRPr sz="2665"/>
            </a:lvl5pPr>
            <a:lvl6pPr>
              <a:defRPr sz="2665"/>
            </a:lvl6pPr>
            <a:lvl7pPr>
              <a:defRPr sz="2665"/>
            </a:lvl7pPr>
            <a:lvl8pPr>
              <a:defRPr sz="2665"/>
            </a:lvl8pPr>
            <a:lvl9pPr>
              <a:defRPr sz="2665"/>
            </a:lvl9pPr>
          </a:lstStyle>
          <a:p>
            <a:pPr lvl="0" fontAlgn="auto"/>
            <a:r>
              <a:rPr lang="zh-CN" altLang="en-US" sz="4265" strike="noStrike" noProof="1"/>
              <a:t>单击此处编辑母版文本样式</a:t>
            </a:r>
            <a:endParaRPr lang="zh-CN" altLang="en-US" strike="noStrike" noProof="1"/>
          </a:p>
          <a:p>
            <a:pPr lvl="1" fontAlgn="auto"/>
            <a:r>
              <a:rPr lang="zh-CN" altLang="en-US" sz="3735" strike="noStrike" noProof="1"/>
              <a:t>第二级</a:t>
            </a:r>
            <a:endParaRPr lang="zh-CN" altLang="en-US" strike="noStrike" noProof="1"/>
          </a:p>
          <a:p>
            <a:pPr lvl="2" fontAlgn="auto"/>
            <a:r>
              <a:rPr lang="zh-CN" altLang="en-US" strike="noStrike" noProof="1"/>
              <a:t>第三级</a:t>
            </a:r>
          </a:p>
          <a:p>
            <a:pPr lvl="3" fontAlgn="auto"/>
            <a:r>
              <a:rPr lang="zh-CN" altLang="en-US" sz="2665" strike="noStrike" noProof="1"/>
              <a:t>第四级</a:t>
            </a:r>
            <a:endParaRPr lang="zh-CN" altLang="en-US" strike="noStrike" noProof="1"/>
          </a:p>
          <a:p>
            <a:pPr lvl="4" fontAlgn="auto"/>
            <a:r>
              <a:rPr lang="zh-CN" altLang="en-US" sz="2665" strike="noStrike" noProof="1"/>
              <a:t>第五级</a:t>
            </a:r>
            <a:endParaRPr lang="zh-CN" altLang="en-US" strike="noStrike" noProof="1"/>
          </a:p>
        </p:txBody>
      </p:sp>
      <p:sp>
        <p:nvSpPr>
          <p:cNvPr id="4" name="文本占位符 3"/>
          <p:cNvSpPr>
            <a:spLocks noGrp="1"/>
          </p:cNvSpPr>
          <p:nvPr>
            <p:ph type="body" sz="half" idx="2"/>
          </p:nvPr>
        </p:nvSpPr>
        <p:spPr>
          <a:xfrm>
            <a:off x="457201" y="1435101"/>
            <a:ext cx="3008313" cy="4691063"/>
          </a:xfrm>
        </p:spPr>
        <p:txBody>
          <a:bodyPr/>
          <a:lstStyle>
            <a:lvl1pPr marL="0" indent="0">
              <a:buNone/>
              <a:defRPr sz="1865"/>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fontAlgn="auto"/>
            <a:r>
              <a:rPr lang="zh-CN" altLang="en-US" sz="1865"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fontAlgn="auto"/>
            <a:fld id="{530820CF-B880-4189-942D-D702A7CBA730}" type="datetimeFigureOut">
              <a:rPr lang="zh-CN" altLang="en-US" strike="noStrike" noProof="1" smtClean="0">
                <a:latin typeface="+mn-lt"/>
                <a:ea typeface="+mn-ea"/>
                <a:cs typeface="+mn-cs"/>
              </a:rPr>
              <a:t>2021/2/5</a:t>
            </a:fld>
            <a:endParaRPr lang="zh-CN" altLang="en-US" strike="noStrike" noProof="1"/>
          </a:p>
        </p:txBody>
      </p:sp>
      <p:sp>
        <p:nvSpPr>
          <p:cNvPr id="6" name="页脚占位符 5"/>
          <p:cNvSpPr>
            <a:spLocks noGrp="1"/>
          </p:cNvSpPr>
          <p:nvPr>
            <p:ph type="ftr" sz="quarter" idx="11"/>
          </p:nvPr>
        </p:nvSpPr>
        <p:spPr/>
        <p:txBody>
          <a:bodyPr/>
          <a:lstStyle/>
          <a:p>
            <a:pPr fontAlgn="auto"/>
            <a:endParaRPr lang="zh-CN" altLang="en-US" strike="noStrike" noProof="1"/>
          </a:p>
        </p:txBody>
      </p:sp>
      <p:sp>
        <p:nvSpPr>
          <p:cNvPr id="7" name="灯片编号占位符 6"/>
          <p:cNvSpPr>
            <a:spLocks noGrp="1"/>
          </p:cNvSpPr>
          <p:nvPr>
            <p:ph type="sldNum" sz="quarter" idx="12"/>
          </p:nvPr>
        </p:nvSpPr>
        <p:spPr/>
        <p:txBody>
          <a:bodyPr/>
          <a:lstStyle/>
          <a:p>
            <a:pPr fontAlgn="auto"/>
            <a:fld id="{0C913308-F349-4B6D-A68A-DD1791B4A57B}" type="slidenum">
              <a:rPr lang="zh-CN" altLang="en-US" strike="noStrike" noProof="1" smtClean="0">
                <a:latin typeface="+mn-lt"/>
                <a:ea typeface="+mn-ea"/>
                <a:cs typeface="+mn-cs"/>
              </a:rPr>
              <a:t>‹#›</a:t>
            </a:fld>
            <a:endParaRPr lang="zh-CN" altLang="en-US" strike="noStrike" noProof="1"/>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9"/>
          </a:xfrm>
        </p:spPr>
        <p:txBody>
          <a:bodyPr anchor="b"/>
          <a:lstStyle>
            <a:lvl1pPr algn="l">
              <a:defRPr sz="2665" b="1"/>
            </a:lvl1pPr>
          </a:lstStyle>
          <a:p>
            <a:pPr fontAlgn="auto"/>
            <a:r>
              <a:rPr lang="zh-CN" altLang="en-US" sz="2665" strike="noStrike" noProof="1"/>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a:lstStyle>
            <a:lvl1pPr marL="0" indent="0">
              <a:buNone/>
              <a:defRPr sz="4265"/>
            </a:lvl1pPr>
            <a:lvl2pPr marL="609600" indent="0">
              <a:buNone/>
              <a:defRPr sz="3735"/>
            </a:lvl2pPr>
            <a:lvl3pPr marL="1219200" indent="0">
              <a:buNone/>
              <a:defRPr sz="3200"/>
            </a:lvl3pPr>
            <a:lvl4pPr marL="1828800" indent="0">
              <a:buNone/>
              <a:defRPr sz="2665"/>
            </a:lvl4pPr>
            <a:lvl5pPr marL="2438400" indent="0">
              <a:buNone/>
              <a:defRPr sz="2665"/>
            </a:lvl5pPr>
            <a:lvl6pPr marL="3048000" indent="0">
              <a:buNone/>
              <a:defRPr sz="2665"/>
            </a:lvl6pPr>
            <a:lvl7pPr marL="3657600" indent="0">
              <a:buNone/>
              <a:defRPr sz="2665"/>
            </a:lvl7pPr>
            <a:lvl8pPr marL="4267200" indent="0">
              <a:buNone/>
              <a:defRPr sz="2665"/>
            </a:lvl8pPr>
            <a:lvl9pPr marL="4876800" indent="0">
              <a:buNone/>
              <a:defRPr sz="2665"/>
            </a:lvl9pPr>
          </a:lstStyle>
          <a:p>
            <a:pPr fontAlgn="auto"/>
            <a:endParaRPr lang="zh-CN" altLang="en-US" strike="noStrike" noProof="1"/>
          </a:p>
        </p:txBody>
      </p:sp>
      <p:sp>
        <p:nvSpPr>
          <p:cNvPr id="4" name="文本占位符 3"/>
          <p:cNvSpPr>
            <a:spLocks noGrp="1"/>
          </p:cNvSpPr>
          <p:nvPr>
            <p:ph type="body" sz="half" idx="2"/>
          </p:nvPr>
        </p:nvSpPr>
        <p:spPr>
          <a:xfrm>
            <a:off x="1792288" y="5367337"/>
            <a:ext cx="5486400" cy="804863"/>
          </a:xfrm>
        </p:spPr>
        <p:txBody>
          <a:bodyPr/>
          <a:lstStyle>
            <a:lvl1pPr marL="0" indent="0">
              <a:buNone/>
              <a:defRPr sz="1865"/>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fontAlgn="auto"/>
            <a:r>
              <a:rPr lang="zh-CN" altLang="en-US" sz="1865"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fontAlgn="auto"/>
            <a:fld id="{530820CF-B880-4189-942D-D702A7CBA730}" type="datetimeFigureOut">
              <a:rPr lang="zh-CN" altLang="en-US" strike="noStrike" noProof="1" smtClean="0">
                <a:latin typeface="+mn-lt"/>
                <a:ea typeface="+mn-ea"/>
                <a:cs typeface="+mn-cs"/>
              </a:rPr>
              <a:t>2021/2/5</a:t>
            </a:fld>
            <a:endParaRPr lang="zh-CN" altLang="en-US" strike="noStrike" noProof="1"/>
          </a:p>
        </p:txBody>
      </p:sp>
      <p:sp>
        <p:nvSpPr>
          <p:cNvPr id="6" name="页脚占位符 5"/>
          <p:cNvSpPr>
            <a:spLocks noGrp="1"/>
          </p:cNvSpPr>
          <p:nvPr>
            <p:ph type="ftr" sz="quarter" idx="11"/>
          </p:nvPr>
        </p:nvSpPr>
        <p:spPr/>
        <p:txBody>
          <a:bodyPr/>
          <a:lstStyle/>
          <a:p>
            <a:pPr fontAlgn="auto"/>
            <a:endParaRPr lang="zh-CN" altLang="en-US" strike="noStrike" noProof="1"/>
          </a:p>
        </p:txBody>
      </p:sp>
      <p:sp>
        <p:nvSpPr>
          <p:cNvPr id="7" name="灯片编号占位符 6"/>
          <p:cNvSpPr>
            <a:spLocks noGrp="1"/>
          </p:cNvSpPr>
          <p:nvPr>
            <p:ph type="sldNum" sz="quarter" idx="12"/>
          </p:nvPr>
        </p:nvSpPr>
        <p:spPr/>
        <p:txBody>
          <a:bodyPr/>
          <a:lstStyle/>
          <a:p>
            <a:pPr fontAlgn="auto"/>
            <a:fld id="{0C913308-F349-4B6D-A68A-DD1791B4A57B}" type="slidenum">
              <a:rPr lang="zh-CN" altLang="en-US" strike="noStrike" noProof="1" smtClean="0">
                <a:latin typeface="+mn-lt"/>
                <a:ea typeface="+mn-ea"/>
                <a:cs typeface="+mn-cs"/>
              </a:rPr>
              <a:t>‹#›</a:t>
            </a:fld>
            <a:endParaRPr lang="zh-CN" altLang="en-US" strike="noStrike" noProof="1"/>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z="5865"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auto"/>
            <a:r>
              <a:rPr lang="zh-CN" altLang="en-US" sz="4265" strike="noStrike" noProof="1"/>
              <a:t>单击此处编辑母版文本样式</a:t>
            </a:r>
            <a:endParaRPr lang="zh-CN" altLang="en-US" strike="noStrike" noProof="1"/>
          </a:p>
          <a:p>
            <a:pPr lvl="1" fontAlgn="auto"/>
            <a:r>
              <a:rPr lang="zh-CN" altLang="en-US" sz="3735" strike="noStrike" noProof="1"/>
              <a:t>第二级</a:t>
            </a:r>
            <a:endParaRPr lang="zh-CN" altLang="en-US" strike="noStrike" noProof="1"/>
          </a:p>
          <a:p>
            <a:pPr lvl="2" fontAlgn="auto"/>
            <a:r>
              <a:rPr lang="zh-CN" altLang="en-US" strike="noStrike" noProof="1"/>
              <a:t>第三级</a:t>
            </a:r>
          </a:p>
          <a:p>
            <a:pPr lvl="3" fontAlgn="auto"/>
            <a:r>
              <a:rPr lang="zh-CN" altLang="en-US" sz="2665" strike="noStrike" noProof="1"/>
              <a:t>第四级</a:t>
            </a:r>
            <a:endParaRPr lang="zh-CN" altLang="en-US" strike="noStrike" noProof="1"/>
          </a:p>
          <a:p>
            <a:pPr lvl="4" fontAlgn="auto"/>
            <a:r>
              <a:rPr lang="zh-CN" altLang="en-US" sz="2665" strike="noStrike" noProof="1"/>
              <a:t>第五级</a:t>
            </a:r>
            <a:endParaRPr lang="zh-CN" altLang="en-US" strike="noStrike" noProof="1"/>
          </a:p>
        </p:txBody>
      </p:sp>
      <p:sp>
        <p:nvSpPr>
          <p:cNvPr id="4" name="日期占位符 3"/>
          <p:cNvSpPr>
            <a:spLocks noGrp="1"/>
          </p:cNvSpPr>
          <p:nvPr>
            <p:ph type="dt" sz="half" idx="10"/>
          </p:nvPr>
        </p:nvSpPr>
        <p:spPr/>
        <p:txBody>
          <a:bodyPr/>
          <a:lstStyle/>
          <a:p>
            <a:pPr fontAlgn="auto"/>
            <a:fld id="{530820CF-B880-4189-942D-D702A7CBA730}" type="datetimeFigureOut">
              <a:rPr lang="zh-CN" altLang="en-US" strike="noStrike" noProof="1" smtClean="0">
                <a:latin typeface="+mn-lt"/>
                <a:ea typeface="+mn-ea"/>
                <a:cs typeface="+mn-cs"/>
              </a:rPr>
              <a:t>2021/2/5</a:t>
            </a:fld>
            <a:endParaRPr lang="zh-CN" altLang="en-US" strike="noStrike" noProof="1"/>
          </a:p>
        </p:txBody>
      </p:sp>
      <p:sp>
        <p:nvSpPr>
          <p:cNvPr id="5" name="页脚占位符 4"/>
          <p:cNvSpPr>
            <a:spLocks noGrp="1"/>
          </p:cNvSpPr>
          <p:nvPr>
            <p:ph type="ftr" sz="quarter" idx="11"/>
          </p:nvPr>
        </p:nvSpPr>
        <p:spPr/>
        <p:txBody>
          <a:bodyPr/>
          <a:lstStyle/>
          <a:p>
            <a:pPr fontAlgn="auto"/>
            <a:endParaRPr lang="zh-CN" altLang="en-US" strike="noStrike" noProof="1"/>
          </a:p>
        </p:txBody>
      </p:sp>
      <p:sp>
        <p:nvSpPr>
          <p:cNvPr id="6" name="灯片编号占位符 5"/>
          <p:cNvSpPr>
            <a:spLocks noGrp="1"/>
          </p:cNvSpPr>
          <p:nvPr>
            <p:ph type="sldNum" sz="quarter" idx="12"/>
          </p:nvPr>
        </p:nvSpPr>
        <p:spPr/>
        <p:txBody>
          <a:bodyPr/>
          <a:lstStyle/>
          <a:p>
            <a:pPr fontAlgn="auto"/>
            <a:fld id="{0C913308-F349-4B6D-A68A-DD1791B4A57B}" type="slidenum">
              <a:rPr lang="zh-CN" altLang="en-US" strike="noStrike" noProof="1" smtClean="0">
                <a:latin typeface="+mn-lt"/>
                <a:ea typeface="+mn-ea"/>
                <a:cs typeface="+mn-cs"/>
              </a:rPr>
              <a:t>‹#›</a:t>
            </a:fld>
            <a:endParaRPr lang="zh-CN" altLang="en-US" strike="noStrike" noProof="1"/>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2057400" cy="5851525"/>
          </a:xfrm>
        </p:spPr>
        <p:txBody>
          <a:bodyPr vert="eaVert"/>
          <a:lstStyle/>
          <a:p>
            <a:pPr fontAlgn="auto"/>
            <a:r>
              <a:rPr lang="zh-CN" altLang="en-US" sz="5865"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9"/>
            <a:ext cx="6019800" cy="5851525"/>
          </a:xfrm>
        </p:spPr>
        <p:txBody>
          <a:bodyPr vert="eaVert"/>
          <a:lstStyle/>
          <a:p>
            <a:pPr lvl="0" fontAlgn="auto"/>
            <a:r>
              <a:rPr lang="zh-CN" altLang="en-US" sz="4265" strike="noStrike" noProof="1"/>
              <a:t>单击此处编辑母版文本样式</a:t>
            </a:r>
            <a:endParaRPr lang="zh-CN" altLang="en-US" strike="noStrike" noProof="1"/>
          </a:p>
          <a:p>
            <a:pPr lvl="1" fontAlgn="auto"/>
            <a:r>
              <a:rPr lang="zh-CN" altLang="en-US" sz="3735" strike="noStrike" noProof="1"/>
              <a:t>第二级</a:t>
            </a:r>
            <a:endParaRPr lang="zh-CN" altLang="en-US" strike="noStrike" noProof="1"/>
          </a:p>
          <a:p>
            <a:pPr lvl="2" fontAlgn="auto"/>
            <a:r>
              <a:rPr lang="zh-CN" altLang="en-US" strike="noStrike" noProof="1"/>
              <a:t>第三级</a:t>
            </a:r>
          </a:p>
          <a:p>
            <a:pPr lvl="3" fontAlgn="auto"/>
            <a:r>
              <a:rPr lang="zh-CN" altLang="en-US" sz="2665" strike="noStrike" noProof="1"/>
              <a:t>第四级</a:t>
            </a:r>
            <a:endParaRPr lang="zh-CN" altLang="en-US" strike="noStrike" noProof="1"/>
          </a:p>
          <a:p>
            <a:pPr lvl="4" fontAlgn="auto"/>
            <a:r>
              <a:rPr lang="zh-CN" altLang="en-US" sz="2665" strike="noStrike" noProof="1"/>
              <a:t>第五级</a:t>
            </a:r>
            <a:endParaRPr lang="zh-CN" altLang="en-US" strike="noStrike" noProof="1"/>
          </a:p>
        </p:txBody>
      </p:sp>
      <p:sp>
        <p:nvSpPr>
          <p:cNvPr id="4" name="日期占位符 3"/>
          <p:cNvSpPr>
            <a:spLocks noGrp="1"/>
          </p:cNvSpPr>
          <p:nvPr>
            <p:ph type="dt" sz="half" idx="10"/>
          </p:nvPr>
        </p:nvSpPr>
        <p:spPr/>
        <p:txBody>
          <a:bodyPr/>
          <a:lstStyle/>
          <a:p>
            <a:pPr fontAlgn="auto"/>
            <a:fld id="{530820CF-B880-4189-942D-D702A7CBA730}" type="datetimeFigureOut">
              <a:rPr lang="zh-CN" altLang="en-US" strike="noStrike" noProof="1" smtClean="0">
                <a:latin typeface="+mn-lt"/>
                <a:ea typeface="+mn-ea"/>
                <a:cs typeface="+mn-cs"/>
              </a:rPr>
              <a:t>2021/2/5</a:t>
            </a:fld>
            <a:endParaRPr lang="zh-CN" altLang="en-US" strike="noStrike" noProof="1"/>
          </a:p>
        </p:txBody>
      </p:sp>
      <p:sp>
        <p:nvSpPr>
          <p:cNvPr id="5" name="页脚占位符 4"/>
          <p:cNvSpPr>
            <a:spLocks noGrp="1"/>
          </p:cNvSpPr>
          <p:nvPr>
            <p:ph type="ftr" sz="quarter" idx="11"/>
          </p:nvPr>
        </p:nvSpPr>
        <p:spPr/>
        <p:txBody>
          <a:bodyPr/>
          <a:lstStyle/>
          <a:p>
            <a:pPr fontAlgn="auto"/>
            <a:endParaRPr lang="zh-CN" altLang="en-US" strike="noStrike" noProof="1"/>
          </a:p>
        </p:txBody>
      </p:sp>
      <p:sp>
        <p:nvSpPr>
          <p:cNvPr id="6" name="灯片编号占位符 5"/>
          <p:cNvSpPr>
            <a:spLocks noGrp="1"/>
          </p:cNvSpPr>
          <p:nvPr>
            <p:ph type="sldNum" sz="quarter" idx="12"/>
          </p:nvPr>
        </p:nvSpPr>
        <p:spPr/>
        <p:txBody>
          <a:bodyPr/>
          <a:lstStyle/>
          <a:p>
            <a:pPr fontAlgn="auto"/>
            <a:fld id="{0C913308-F349-4B6D-A68A-DD1791B4A57B}" type="slidenum">
              <a:rPr lang="zh-CN" altLang="en-US" strike="noStrike" noProof="1" smtClean="0">
                <a:latin typeface="+mn-lt"/>
                <a:ea typeface="+mn-ea"/>
                <a:cs typeface="+mn-cs"/>
              </a:rPr>
              <a:t>‹#›</a:t>
            </a:fld>
            <a:endParaRPr lang="zh-CN" altLang="en-US" strike="noStrike" noProof="1"/>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bg>
      <p:bgPr>
        <a:noFill/>
        <a:effectLst/>
      </p:bgPr>
    </p:bg>
    <p:spTree>
      <p:nvGrpSpPr>
        <p:cNvPr id="1" name=""/>
        <p:cNvGrpSpPr/>
        <p:nvPr/>
      </p:nvGrpSpPr>
      <p:grpSpPr>
        <a:xfrm>
          <a:off x="0" y="0"/>
          <a:ext cx="0" cy="0"/>
          <a:chOff x="0" y="0"/>
          <a:chExt cx="0" cy="0"/>
        </a:xfrm>
      </p:grpSpPr>
      <p:sp>
        <p:nvSpPr>
          <p:cNvPr id="10" name="矩形 9"/>
          <p:cNvSpPr/>
          <p:nvPr userDrawn="1"/>
        </p:nvSpPr>
        <p:spPr>
          <a:xfrm>
            <a:off x="0" y="-9525"/>
            <a:ext cx="9144000" cy="42322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pic>
        <p:nvPicPr>
          <p:cNvPr id="9219" name="图片 10" descr="logo白色透明-06"/>
          <p:cNvPicPr>
            <a:picLocks noChangeAspect="1"/>
          </p:cNvPicPr>
          <p:nvPr userDrawn="1"/>
        </p:nvPicPr>
        <p:blipFill>
          <a:blip r:embed="rId2"/>
          <a:stretch>
            <a:fillRect/>
          </a:stretch>
        </p:blipFill>
        <p:spPr>
          <a:xfrm>
            <a:off x="279400" y="307975"/>
            <a:ext cx="2132013" cy="258763"/>
          </a:xfrm>
          <a:prstGeom prst="rect">
            <a:avLst/>
          </a:prstGeom>
          <a:noFill/>
          <a:ln w="9525">
            <a:noFill/>
          </a:ln>
        </p:spPr>
      </p:pic>
      <p:grpSp>
        <p:nvGrpSpPr>
          <p:cNvPr id="9220" name="组合 21"/>
          <p:cNvGrpSpPr/>
          <p:nvPr userDrawn="1"/>
        </p:nvGrpSpPr>
        <p:grpSpPr>
          <a:xfrm>
            <a:off x="3849688" y="1541463"/>
            <a:ext cx="1728787" cy="576262"/>
            <a:chOff x="6062" y="1820"/>
            <a:chExt cx="2722" cy="682"/>
          </a:xfrm>
        </p:grpSpPr>
        <p:grpSp>
          <p:nvGrpSpPr>
            <p:cNvPr id="9221" name="组合 22"/>
            <p:cNvGrpSpPr/>
            <p:nvPr/>
          </p:nvGrpSpPr>
          <p:grpSpPr>
            <a:xfrm>
              <a:off x="8104" y="1821"/>
              <a:ext cx="680" cy="680"/>
              <a:chOff x="7932" y="2899"/>
              <a:chExt cx="680" cy="680"/>
            </a:xfrm>
          </p:grpSpPr>
          <p:sp>
            <p:nvSpPr>
              <p:cNvPr id="9222" name="椭圆 65"/>
              <p:cNvSpPr/>
              <p:nvPr/>
            </p:nvSpPr>
            <p:spPr>
              <a:xfrm>
                <a:off x="7932" y="2899"/>
                <a:ext cx="680" cy="680"/>
              </a:xfrm>
              <a:prstGeom prst="ellipse">
                <a:avLst/>
              </a:prstGeom>
              <a:solidFill>
                <a:srgbClr val="0AC265"/>
              </a:solidFill>
              <a:ln w="9525">
                <a:noFill/>
              </a:ln>
            </p:spPr>
            <p:txBody>
              <a:bodyPr anchor="ctr"/>
              <a:lstStyle/>
              <a:p>
                <a:pPr lvl="0" indent="0" algn="ctr"/>
                <a:endParaRPr lang="zh-CN" altLang="en-US">
                  <a:solidFill>
                    <a:srgbClr val="FFFFFF"/>
                  </a:solidFill>
                  <a:latin typeface="Calibri" panose="020F0502020204030204" pitchFamily="34" charset="0"/>
                  <a:ea typeface="宋体" panose="02010600030101010101" pitchFamily="2" charset="-122"/>
                </a:endParaRPr>
              </a:p>
            </p:txBody>
          </p:sp>
          <p:pic>
            <p:nvPicPr>
              <p:cNvPr id="9223" name="图片 24" descr="新绿盘系列logo-04"/>
              <p:cNvPicPr>
                <a:picLocks noChangeAspect="1"/>
              </p:cNvPicPr>
              <p:nvPr/>
            </p:nvPicPr>
            <p:blipFill>
              <a:blip r:embed="rId3"/>
              <a:stretch>
                <a:fillRect/>
              </a:stretch>
            </p:blipFill>
            <p:spPr>
              <a:xfrm>
                <a:off x="8025" y="2992"/>
                <a:ext cx="493" cy="493"/>
              </a:xfrm>
              <a:prstGeom prst="rect">
                <a:avLst/>
              </a:prstGeom>
              <a:noFill/>
              <a:ln w="9525">
                <a:noFill/>
              </a:ln>
            </p:spPr>
          </p:pic>
        </p:grpSp>
        <p:grpSp>
          <p:nvGrpSpPr>
            <p:cNvPr id="9224" name="组合 25"/>
            <p:cNvGrpSpPr/>
            <p:nvPr/>
          </p:nvGrpSpPr>
          <p:grpSpPr>
            <a:xfrm>
              <a:off x="6062" y="1820"/>
              <a:ext cx="682" cy="682"/>
              <a:chOff x="5890" y="2898"/>
              <a:chExt cx="682" cy="682"/>
            </a:xfrm>
          </p:grpSpPr>
          <p:sp>
            <p:nvSpPr>
              <p:cNvPr id="9225" name="椭圆 16"/>
              <p:cNvSpPr/>
              <p:nvPr/>
            </p:nvSpPr>
            <p:spPr>
              <a:xfrm>
                <a:off x="5890" y="2898"/>
                <a:ext cx="682" cy="682"/>
              </a:xfrm>
              <a:prstGeom prst="ellipse">
                <a:avLst/>
              </a:prstGeom>
              <a:solidFill>
                <a:srgbClr val="3CC0F7"/>
              </a:solidFill>
              <a:ln w="9525">
                <a:noFill/>
              </a:ln>
            </p:spPr>
            <p:txBody>
              <a:bodyPr anchor="ctr"/>
              <a:lstStyle/>
              <a:p>
                <a:pPr lvl="0" indent="0" algn="ctr"/>
                <a:endParaRPr lang="zh-CN" altLang="en-US">
                  <a:solidFill>
                    <a:srgbClr val="FFFFFF"/>
                  </a:solidFill>
                  <a:latin typeface="Calibri" panose="020F0502020204030204" pitchFamily="34" charset="0"/>
                  <a:ea typeface="宋体" panose="02010600030101010101" pitchFamily="2" charset="-122"/>
                </a:endParaRPr>
              </a:p>
            </p:txBody>
          </p:sp>
          <p:pic>
            <p:nvPicPr>
              <p:cNvPr id="9226" name="图片 27" descr="绿盾logo2"/>
              <p:cNvPicPr>
                <a:picLocks noChangeAspect="1"/>
              </p:cNvPicPr>
              <p:nvPr/>
            </p:nvPicPr>
            <p:blipFill>
              <a:blip r:embed="rId4"/>
              <a:stretch>
                <a:fillRect/>
              </a:stretch>
            </p:blipFill>
            <p:spPr>
              <a:xfrm>
                <a:off x="6007" y="2968"/>
                <a:ext cx="448" cy="540"/>
              </a:xfrm>
              <a:prstGeom prst="rect">
                <a:avLst/>
              </a:prstGeom>
              <a:noFill/>
              <a:ln w="9525">
                <a:noFill/>
              </a:ln>
            </p:spPr>
          </p:pic>
        </p:grpSp>
        <p:grpSp>
          <p:nvGrpSpPr>
            <p:cNvPr id="9227" name="组合 28"/>
            <p:cNvGrpSpPr/>
            <p:nvPr/>
          </p:nvGrpSpPr>
          <p:grpSpPr>
            <a:xfrm>
              <a:off x="7083" y="1820"/>
              <a:ext cx="682" cy="682"/>
              <a:chOff x="6911" y="2898"/>
              <a:chExt cx="682" cy="682"/>
            </a:xfrm>
          </p:grpSpPr>
          <p:sp>
            <p:nvSpPr>
              <p:cNvPr id="9228" name="椭圆 16"/>
              <p:cNvSpPr/>
              <p:nvPr/>
            </p:nvSpPr>
            <p:spPr>
              <a:xfrm>
                <a:off x="6911" y="2898"/>
                <a:ext cx="682" cy="682"/>
              </a:xfrm>
              <a:prstGeom prst="ellipse">
                <a:avLst/>
              </a:prstGeom>
              <a:solidFill>
                <a:srgbClr val="2EA6FF"/>
              </a:solidFill>
              <a:ln w="9525">
                <a:noFill/>
              </a:ln>
            </p:spPr>
            <p:txBody>
              <a:bodyPr anchor="ctr"/>
              <a:lstStyle/>
              <a:p>
                <a:pPr lvl="0" indent="0" algn="ctr"/>
                <a:endParaRPr lang="zh-CN" altLang="en-US">
                  <a:solidFill>
                    <a:srgbClr val="FFFFFF"/>
                  </a:solidFill>
                  <a:latin typeface="Calibri" panose="020F0502020204030204" pitchFamily="34" charset="0"/>
                  <a:ea typeface="宋体" panose="02010600030101010101" pitchFamily="2" charset="-122"/>
                </a:endParaRPr>
              </a:p>
            </p:txBody>
          </p:sp>
          <p:pic>
            <p:nvPicPr>
              <p:cNvPr id="9229" name="图片 30" descr="dlp-白"/>
              <p:cNvPicPr>
                <a:picLocks noChangeAspect="1"/>
              </p:cNvPicPr>
              <p:nvPr/>
            </p:nvPicPr>
            <p:blipFill>
              <a:blip r:embed="rId5"/>
              <a:stretch>
                <a:fillRect/>
              </a:stretch>
            </p:blipFill>
            <p:spPr>
              <a:xfrm>
                <a:off x="7104" y="3041"/>
                <a:ext cx="374" cy="389"/>
              </a:xfrm>
              <a:prstGeom prst="rect">
                <a:avLst/>
              </a:prstGeom>
              <a:noFill/>
              <a:ln w="9525">
                <a:noFill/>
              </a:ln>
            </p:spPr>
          </p:pic>
        </p:grpSp>
      </p:grpSp>
      <p:sp>
        <p:nvSpPr>
          <p:cNvPr id="32" name="Rectangle 4"/>
          <p:cNvSpPr txBox="1">
            <a:spLocks noChangeArrowheads="1"/>
          </p:cNvSpPr>
          <p:nvPr userDrawn="1"/>
        </p:nvSpPr>
        <p:spPr>
          <a:xfrm>
            <a:off x="3616325" y="6200775"/>
            <a:ext cx="1912938" cy="411163"/>
          </a:xfrm>
          <a:prstGeom prst="rect">
            <a:avLst/>
          </a:prstGeom>
        </p:spPr>
        <p:txBody>
          <a:bodyPr vert="horz" lIns="91440" tIns="45720" rIns="91440" bIns="45720" rtlCol="0" anchor="ctr">
            <a:normAutofit fontScale="87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fontAlgn="auto">
              <a:buNone/>
            </a:pPr>
            <a:r>
              <a:rPr lang="zh-CN" altLang="en-US" sz="1400" strike="noStrike" noProof="1">
                <a:solidFill>
                  <a:schemeClr val="tx1">
                    <a:lumMod val="50000"/>
                    <a:lumOff val="50000"/>
                  </a:schemeClr>
                </a:solidFill>
                <a:latin typeface="微软雅黑" panose="020B0503020204020204" pitchFamily="34" charset="-122"/>
                <a:ea typeface="微软雅黑" panose="020B0503020204020204" pitchFamily="34" charset="-122"/>
                <a:cs typeface="+mn-cs"/>
              </a:rPr>
              <a:t>厦门天锐科技股份有限公司</a:t>
            </a:r>
            <a:endParaRPr lang="zh-CN" altLang="en-US" sz="1400" strike="noStrike" noProof="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ctrTitle"/>
          </p:nvPr>
        </p:nvSpPr>
        <p:spPr>
          <a:xfrm>
            <a:off x="685800" y="2130425"/>
            <a:ext cx="7772400" cy="1470025"/>
          </a:xfrm>
        </p:spPr>
        <p:txBody>
          <a:bodyPr/>
          <a:lstStyle/>
          <a:p>
            <a:pPr fontAlgn="auto"/>
            <a:r>
              <a:rPr lang="zh-CN" altLang="en-US" sz="5865" strike="noStrike" noProof="1"/>
              <a:t>单击此处编辑母版标题样式</a:t>
            </a:r>
            <a:endParaRPr lang="zh-CN" altLang="en-US" strike="noStrike"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800" indent="0" algn="ctr">
              <a:buNone/>
              <a:defRPr>
                <a:solidFill>
                  <a:schemeClr val="tx1">
                    <a:tint val="75000"/>
                  </a:schemeClr>
                </a:solidFill>
              </a:defRPr>
            </a:lvl4pPr>
            <a:lvl5pPr marL="2438400" indent="0" algn="ctr">
              <a:buNone/>
              <a:defRPr>
                <a:solidFill>
                  <a:schemeClr val="tx1">
                    <a:tint val="75000"/>
                  </a:schemeClr>
                </a:solidFill>
              </a:defRPr>
            </a:lvl5pPr>
            <a:lvl6pPr marL="3048000" indent="0" algn="ctr">
              <a:buNone/>
              <a:defRPr>
                <a:solidFill>
                  <a:schemeClr val="tx1">
                    <a:tint val="75000"/>
                  </a:schemeClr>
                </a:solidFill>
              </a:defRPr>
            </a:lvl6pPr>
            <a:lvl7pPr marL="3657600" indent="0" algn="ctr">
              <a:buNone/>
              <a:defRPr>
                <a:solidFill>
                  <a:schemeClr val="tx1">
                    <a:tint val="75000"/>
                  </a:schemeClr>
                </a:solidFill>
              </a:defRPr>
            </a:lvl7pPr>
            <a:lvl8pPr marL="4267200" indent="0" algn="ctr">
              <a:buNone/>
              <a:defRPr>
                <a:solidFill>
                  <a:schemeClr val="tx1">
                    <a:tint val="75000"/>
                  </a:schemeClr>
                </a:solidFill>
              </a:defRPr>
            </a:lvl8pPr>
            <a:lvl9pPr marL="4876800" indent="0" algn="ctr">
              <a:buNone/>
              <a:defRPr>
                <a:solidFill>
                  <a:schemeClr val="tx1">
                    <a:tint val="75000"/>
                  </a:schemeClr>
                </a:solidFill>
              </a:defRPr>
            </a:lvl9pPr>
          </a:lstStyle>
          <a:p>
            <a:pPr fontAlgn="auto"/>
            <a:r>
              <a:rPr lang="zh-CN" altLang="en-US" sz="4265" strike="noStrike" noProof="1"/>
              <a:t>单击此处编辑母版副标题样式</a:t>
            </a:r>
            <a:endParaRPr lang="zh-CN" altLang="en-US" strike="noStrike" noProof="1"/>
          </a:p>
        </p:txBody>
      </p:sp>
      <p:sp>
        <p:nvSpPr>
          <p:cNvPr id="4" name="日期占位符 3"/>
          <p:cNvSpPr>
            <a:spLocks noGrp="1"/>
          </p:cNvSpPr>
          <p:nvPr>
            <p:ph type="dt" sz="half" idx="10"/>
          </p:nvPr>
        </p:nvSpPr>
        <p:spPr>
          <a:xfrm>
            <a:off x="457200" y="6356350"/>
            <a:ext cx="2133600" cy="365125"/>
          </a:xfrm>
          <a:prstGeom prst="rect">
            <a:avLst/>
          </a:prstGeom>
        </p:spPr>
        <p:txBody>
          <a:bodyPr vert="horz" lIns="91440" tIns="45720" rIns="91440" bIns="45720" rtlCol="0" anchor="ctr"/>
          <a:lstStyle/>
          <a:p>
            <a:pPr fontAlgn="auto"/>
            <a:fld id="{530820CF-B880-4189-942D-D702A7CBA730}" type="datetimeFigureOut">
              <a:rPr lang="zh-CN" altLang="en-US" strike="noStrike" noProof="1" smtClean="0">
                <a:latin typeface="+mn-lt"/>
                <a:ea typeface="+mn-ea"/>
                <a:cs typeface="+mn-cs"/>
              </a:rPr>
              <a:t>2021/2/5</a:t>
            </a:fld>
            <a:endParaRPr lang="zh-CN" altLang="en-US" strike="noStrike" noProof="1"/>
          </a:p>
        </p:txBody>
      </p:sp>
      <p:sp>
        <p:nvSpPr>
          <p:cNvPr id="5" name="页脚占位符 4"/>
          <p:cNvSpPr>
            <a:spLocks noGrp="1"/>
          </p:cNvSpPr>
          <p:nvPr>
            <p:ph type="ftr" sz="quarter" idx="11"/>
          </p:nvPr>
        </p:nvSpPr>
        <p:spPr>
          <a:xfrm>
            <a:off x="3124200" y="6356350"/>
            <a:ext cx="2895600" cy="365125"/>
          </a:xfrm>
          <a:prstGeom prst="rect">
            <a:avLst/>
          </a:prstGeom>
        </p:spPr>
        <p:txBody>
          <a:bodyPr vert="horz" lIns="91440" tIns="45720" rIns="91440" bIns="45720" rtlCol="0" anchor="ctr"/>
          <a:lstStyle/>
          <a:p>
            <a:pPr fontAlgn="auto"/>
            <a:endParaRPr lang="zh-CN" altLang="en-US" strike="noStrike" noProof="1"/>
          </a:p>
        </p:txBody>
      </p:sp>
      <p:sp>
        <p:nvSpPr>
          <p:cNvPr id="6" name="灯片编号占位符 5"/>
          <p:cNvSpPr>
            <a:spLocks noGrp="1"/>
          </p:cNvSpPr>
          <p:nvPr>
            <p:ph type="sldNum" sz="quarter" idx="12"/>
          </p:nvPr>
        </p:nvSpPr>
        <p:spPr>
          <a:xfrm>
            <a:off x="6553200" y="6356350"/>
            <a:ext cx="2133600" cy="365125"/>
          </a:xfrm>
          <a:prstGeom prst="rect">
            <a:avLst/>
          </a:prstGeom>
        </p:spPr>
        <p:txBody>
          <a:bodyPr vert="horz" lIns="91440" tIns="45720" rIns="91440" bIns="45720" rtlCol="0" anchor="ctr"/>
          <a:lstStyle/>
          <a:p>
            <a:pPr fontAlgn="auto"/>
            <a:fld id="{0C913308-F349-4B6D-A68A-DD1791B4A57B}" type="slidenum">
              <a:rPr lang="zh-CN" altLang="en-US" strike="noStrike" noProof="1" smtClean="0">
                <a:latin typeface="+mn-lt"/>
                <a:ea typeface="+mn-ea"/>
                <a:cs typeface="+mn-cs"/>
              </a:rPr>
              <a:t>‹#›</a:t>
            </a:fld>
            <a:endParaRPr lang="zh-CN" altLang="en-US" strike="noStrike" noProof="1"/>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天锐股份">
    <p:bg>
      <p:bgPr>
        <a:solidFill>
          <a:schemeClr val="bg1"/>
        </a:solidFill>
        <a:effectLst/>
      </p:bgPr>
    </p:bg>
    <p:spTree>
      <p:nvGrpSpPr>
        <p:cNvPr id="1" name=""/>
        <p:cNvGrpSpPr/>
        <p:nvPr/>
      </p:nvGrpSpPr>
      <p:grpSpPr>
        <a:xfrm>
          <a:off x="0" y="0"/>
          <a:ext cx="0" cy="0"/>
          <a:chOff x="0" y="0"/>
          <a:chExt cx="0" cy="0"/>
        </a:xfrm>
      </p:grpSpPr>
      <p:cxnSp>
        <p:nvCxnSpPr>
          <p:cNvPr id="10242" name="直接连接符 7"/>
          <p:cNvCxnSpPr/>
          <p:nvPr userDrawn="1"/>
        </p:nvCxnSpPr>
        <p:spPr>
          <a:xfrm>
            <a:off x="-4762" y="836613"/>
            <a:ext cx="9145587" cy="0"/>
          </a:xfrm>
          <a:prstGeom prst="line">
            <a:avLst/>
          </a:prstGeom>
          <a:ln w="9525" cap="flat" cmpd="sng">
            <a:solidFill>
              <a:srgbClr val="0070C0"/>
            </a:solidFill>
            <a:prstDash val="solid"/>
            <a:round/>
            <a:headEnd type="none" w="med" len="med"/>
            <a:tailEnd type="none" w="med" len="med"/>
          </a:ln>
        </p:spPr>
      </p:cxnSp>
      <p:sp>
        <p:nvSpPr>
          <p:cNvPr id="2" name="平行四边形 1"/>
          <p:cNvSpPr/>
          <p:nvPr userDrawn="1"/>
        </p:nvSpPr>
        <p:spPr bwMode="auto">
          <a:xfrm>
            <a:off x="-215900" y="238760"/>
            <a:ext cx="7972425" cy="598153"/>
          </a:xfrm>
          <a:prstGeom prst="parallelogram">
            <a:avLst>
              <a:gd name="adj" fmla="val 33014"/>
            </a:avLst>
          </a:prstGeom>
          <a:solidFill>
            <a:srgbClr val="0070C0"/>
          </a:solidFill>
          <a:ln w="9525" cap="flat" cmpd="sng" algn="ctr">
            <a:noFill/>
            <a:prstDash val="solid"/>
            <a:round/>
            <a:headEnd type="none" w="med" len="med"/>
            <a:tailEnd type="none" w="med" len="med"/>
          </a:ln>
          <a:effectLst/>
          <a:scene3d>
            <a:camera prst="orthographicFront">
              <a:rot lat="0" lon="10800000" rev="0"/>
            </a:camera>
            <a:lightRig rig="threePt" dir="t"/>
          </a:scene3d>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noProof="1">
              <a:ln>
                <a:noFill/>
              </a:ln>
              <a:solidFill>
                <a:schemeClr val="tx1"/>
              </a:solidFill>
              <a:effectLst/>
              <a:latin typeface="Arial" panose="020B0604020202020204" pitchFamily="34" charset="0"/>
              <a:ea typeface="宋体" panose="02010600030101010101" pitchFamily="2" charset="-122"/>
            </a:endParaRPr>
          </a:p>
        </p:txBody>
      </p:sp>
      <p:cxnSp>
        <p:nvCxnSpPr>
          <p:cNvPr id="10244" name="直接连接符 41"/>
          <p:cNvCxnSpPr>
            <a:cxnSpLocks noChangeAspect="1"/>
          </p:cNvCxnSpPr>
          <p:nvPr userDrawn="1"/>
        </p:nvCxnSpPr>
        <p:spPr>
          <a:xfrm>
            <a:off x="7653338" y="238125"/>
            <a:ext cx="188912" cy="598488"/>
          </a:xfrm>
          <a:prstGeom prst="line">
            <a:avLst/>
          </a:prstGeom>
          <a:ln w="9525" cap="flat" cmpd="sng">
            <a:solidFill>
              <a:srgbClr val="0070C0"/>
            </a:solidFill>
            <a:prstDash val="solid"/>
            <a:round/>
            <a:headEnd type="none" w="med" len="med"/>
            <a:tailEnd type="none" w="med" len="med"/>
          </a:ln>
        </p:spPr>
      </p:cxnSp>
      <p:pic>
        <p:nvPicPr>
          <p:cNvPr id="10245" name="图片 2" descr="logo大-03"/>
          <p:cNvPicPr>
            <a:picLocks noChangeAspect="1"/>
          </p:cNvPicPr>
          <p:nvPr userDrawn="1"/>
        </p:nvPicPr>
        <p:blipFill>
          <a:blip r:embed="rId2"/>
          <a:stretch>
            <a:fillRect/>
          </a:stretch>
        </p:blipFill>
        <p:spPr>
          <a:xfrm>
            <a:off x="7842250" y="460375"/>
            <a:ext cx="1098550" cy="187325"/>
          </a:xfrm>
          <a:prstGeom prst="rect">
            <a:avLst/>
          </a:prstGeom>
          <a:noFill/>
          <a:ln w="9525">
            <a:noFill/>
          </a:ln>
        </p:spPr>
      </p:pic>
      <p:sp>
        <p:nvSpPr>
          <p:cNvPr id="3" name="日期占位符 2"/>
          <p:cNvSpPr>
            <a:spLocks noGrp="1"/>
          </p:cNvSpPr>
          <p:nvPr>
            <p:ph type="dt" sz="half" idx="10"/>
          </p:nvPr>
        </p:nvSpPr>
        <p:spPr>
          <a:xfrm>
            <a:off x="457200" y="6356350"/>
            <a:ext cx="2133600" cy="365125"/>
          </a:xfrm>
          <a:prstGeom prst="rect">
            <a:avLst/>
          </a:prstGeom>
        </p:spPr>
        <p:txBody>
          <a:bodyPr vert="horz" lIns="91440" tIns="45720" rIns="91440" bIns="45720" rtlCol="0" anchor="ctr"/>
          <a:lstStyle/>
          <a:p>
            <a:pPr fontAlgn="auto"/>
            <a:fld id="{530820CF-B880-4189-942D-D702A7CBA730}" type="datetimeFigureOut">
              <a:rPr lang="zh-CN" altLang="en-US" strike="noStrike" noProof="1" smtClean="0">
                <a:latin typeface="+mn-lt"/>
                <a:ea typeface="+mn-ea"/>
                <a:cs typeface="+mn-cs"/>
              </a:rPr>
              <a:t>2021/2/5</a:t>
            </a:fld>
            <a:endParaRPr lang="zh-CN" altLang="en-US" strike="noStrike" noProof="1"/>
          </a:p>
        </p:txBody>
      </p:sp>
      <p:sp>
        <p:nvSpPr>
          <p:cNvPr id="4" name="页脚占位符 3"/>
          <p:cNvSpPr>
            <a:spLocks noGrp="1"/>
          </p:cNvSpPr>
          <p:nvPr>
            <p:ph type="ftr" sz="quarter" idx="11"/>
          </p:nvPr>
        </p:nvSpPr>
        <p:spPr>
          <a:xfrm>
            <a:off x="3124200" y="6356350"/>
            <a:ext cx="2895600" cy="365125"/>
          </a:xfrm>
          <a:prstGeom prst="rect">
            <a:avLst/>
          </a:prstGeom>
        </p:spPr>
        <p:txBody>
          <a:bodyPr vert="horz" lIns="91440" tIns="45720" rIns="91440" bIns="45720" rtlCol="0" anchor="ctr"/>
          <a:lstStyle/>
          <a:p>
            <a:pPr fontAlgn="auto"/>
            <a:endParaRPr lang="zh-CN" altLang="en-US" strike="noStrike" noProof="1"/>
          </a:p>
        </p:txBody>
      </p:sp>
      <p:sp>
        <p:nvSpPr>
          <p:cNvPr id="5" name="灯片编号占位符 4"/>
          <p:cNvSpPr>
            <a:spLocks noGrp="1"/>
          </p:cNvSpPr>
          <p:nvPr>
            <p:ph type="sldNum" sz="quarter" idx="12"/>
          </p:nvPr>
        </p:nvSpPr>
        <p:spPr>
          <a:xfrm>
            <a:off x="6553200" y="6356350"/>
            <a:ext cx="2133600" cy="365125"/>
          </a:xfrm>
          <a:prstGeom prst="rect">
            <a:avLst/>
          </a:prstGeom>
        </p:spPr>
        <p:txBody>
          <a:bodyPr vert="horz" lIns="91440" tIns="45720" rIns="91440" bIns="45720" rtlCol="0" anchor="ctr"/>
          <a:lstStyle/>
          <a:p>
            <a:pPr fontAlgn="auto"/>
            <a:fld id="{0C913308-F349-4B6D-A68A-DD1791B4A57B}" type="slidenum">
              <a:rPr lang="zh-CN" altLang="en-US" strike="noStrike" noProof="1" smtClean="0">
                <a:latin typeface="+mn-lt"/>
                <a:ea typeface="+mn-ea"/>
                <a:cs typeface="+mn-cs"/>
              </a:rPr>
              <a:t>‹#›</a:t>
            </a:fld>
            <a:endParaRPr lang="zh-CN" altLang="en-US" strike="noStrike" noProof="1"/>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标题和内容">
    <p:bg>
      <p:bgPr>
        <a:noFill/>
        <a:effectLst/>
      </p:bgPr>
    </p:bg>
    <p:spTree>
      <p:nvGrpSpPr>
        <p:cNvPr id="1" name=""/>
        <p:cNvGrpSpPr/>
        <p:nvPr/>
      </p:nvGrpSpPr>
      <p:grpSpPr>
        <a:xfrm>
          <a:off x="0" y="0"/>
          <a:ext cx="0" cy="0"/>
          <a:chOff x="0" y="0"/>
          <a:chExt cx="0" cy="0"/>
        </a:xfrm>
      </p:grpSpPr>
      <p:sp>
        <p:nvSpPr>
          <p:cNvPr id="11266" name="Text Placeholder 4"/>
          <p:cNvSpPr txBox="1"/>
          <p:nvPr userDrawn="1"/>
        </p:nvSpPr>
        <p:spPr>
          <a:xfrm>
            <a:off x="611188" y="430213"/>
            <a:ext cx="2257425" cy="495300"/>
          </a:xfrm>
          <a:prstGeom prst="rect">
            <a:avLst/>
          </a:prstGeom>
          <a:noFill/>
          <a:ln w="9525">
            <a:noFill/>
          </a:ln>
        </p:spPr>
        <p:txBody>
          <a:bodyPr anchor="ctr"/>
          <a:lstStyle/>
          <a:p>
            <a:pPr lvl="0" indent="0" algn="ctr">
              <a:spcBef>
                <a:spcPct val="20000"/>
              </a:spcBef>
              <a:buFont typeface="Arial" panose="020B0604020202020204" pitchFamily="34" charset="0"/>
              <a:buNone/>
            </a:pPr>
            <a:r>
              <a:rPr lang="zh-CN" altLang="en-US" sz="3200" b="1" dirty="0">
                <a:solidFill>
                  <a:schemeClr val="accent1"/>
                </a:solidFill>
                <a:latin typeface="微软雅黑" panose="020B0503020204020204" pitchFamily="34" charset="-122"/>
                <a:ea typeface="微软雅黑" panose="020B0503020204020204" pitchFamily="34" charset="-122"/>
              </a:rPr>
              <a:t>目录</a:t>
            </a:r>
            <a:r>
              <a:rPr lang="en-US" altLang="zh-CN" sz="3200" b="1" dirty="0">
                <a:solidFill>
                  <a:schemeClr val="accent1"/>
                </a:solidFill>
                <a:latin typeface="微软雅黑" panose="020B0503020204020204" pitchFamily="34" charset="-122"/>
                <a:ea typeface="微软雅黑" panose="020B0503020204020204" pitchFamily="34" charset="-122"/>
              </a:rPr>
              <a:t>/</a:t>
            </a:r>
            <a:r>
              <a:rPr lang="en-US" altLang="zh-CN" b="1" dirty="0">
                <a:solidFill>
                  <a:schemeClr val="accent1"/>
                </a:solidFill>
                <a:latin typeface="微软雅黑" panose="020B0503020204020204" pitchFamily="34" charset="-122"/>
                <a:ea typeface="微软雅黑" panose="020B0503020204020204" pitchFamily="34" charset="-122"/>
              </a:rPr>
              <a:t>Contents</a:t>
            </a:r>
            <a:endParaRPr lang="en-GB" altLang="en-US" b="1" dirty="0">
              <a:solidFill>
                <a:schemeClr val="accent1"/>
              </a:solidFill>
              <a:latin typeface="微软雅黑" panose="020B0503020204020204" pitchFamily="34" charset="-122"/>
              <a:ea typeface="微软雅黑" panose="020B0503020204020204" pitchFamily="34" charset="-122"/>
            </a:endParaRPr>
          </a:p>
        </p:txBody>
      </p:sp>
      <p:cxnSp>
        <p:nvCxnSpPr>
          <p:cNvPr id="6" name="直接连接符 5"/>
          <p:cNvCxnSpPr/>
          <p:nvPr userDrawn="1"/>
        </p:nvCxnSpPr>
        <p:spPr>
          <a:xfrm>
            <a:off x="738188" y="1058863"/>
            <a:ext cx="7650163"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1268" name="组合 6"/>
          <p:cNvGrpSpPr/>
          <p:nvPr userDrawn="1"/>
        </p:nvGrpSpPr>
        <p:grpSpPr>
          <a:xfrm>
            <a:off x="6683375" y="492125"/>
            <a:ext cx="1727200" cy="433388"/>
            <a:chOff x="10524" y="776"/>
            <a:chExt cx="2722" cy="682"/>
          </a:xfrm>
        </p:grpSpPr>
        <p:sp>
          <p:nvSpPr>
            <p:cNvPr id="11269" name="椭圆 65"/>
            <p:cNvSpPr/>
            <p:nvPr/>
          </p:nvSpPr>
          <p:spPr>
            <a:xfrm>
              <a:off x="12566" y="777"/>
              <a:ext cx="680" cy="680"/>
            </a:xfrm>
            <a:prstGeom prst="ellipse">
              <a:avLst/>
            </a:prstGeom>
            <a:solidFill>
              <a:srgbClr val="009900"/>
            </a:solidFill>
            <a:ln w="9525">
              <a:noFill/>
            </a:ln>
          </p:spPr>
          <p:txBody>
            <a:bodyPr anchor="ctr"/>
            <a:lstStyle/>
            <a:p>
              <a:pPr lvl="0" indent="0" algn="ctr"/>
              <a:endParaRPr lang="zh-CN" altLang="en-US">
                <a:solidFill>
                  <a:srgbClr val="FFFFFF"/>
                </a:solidFill>
                <a:latin typeface="Calibri" panose="020F0502020204030204" pitchFamily="34" charset="0"/>
                <a:ea typeface="宋体" panose="02010600030101010101" pitchFamily="2" charset="-122"/>
              </a:endParaRPr>
            </a:p>
          </p:txBody>
        </p:sp>
        <p:sp>
          <p:nvSpPr>
            <p:cNvPr id="11270" name="椭圆 16"/>
            <p:cNvSpPr/>
            <p:nvPr/>
          </p:nvSpPr>
          <p:spPr>
            <a:xfrm>
              <a:off x="10524" y="776"/>
              <a:ext cx="682" cy="682"/>
            </a:xfrm>
            <a:prstGeom prst="ellipse">
              <a:avLst/>
            </a:prstGeom>
            <a:solidFill>
              <a:srgbClr val="0070C0"/>
            </a:solidFill>
            <a:ln w="9525">
              <a:noFill/>
            </a:ln>
          </p:spPr>
          <p:txBody>
            <a:bodyPr anchor="ctr"/>
            <a:lstStyle/>
            <a:p>
              <a:pPr lvl="0" indent="0" algn="ctr"/>
              <a:endParaRPr lang="zh-CN" altLang="en-US">
                <a:solidFill>
                  <a:srgbClr val="FFFFFF"/>
                </a:solidFill>
                <a:latin typeface="Calibri" panose="020F0502020204030204" pitchFamily="34" charset="0"/>
                <a:ea typeface="宋体" panose="02010600030101010101" pitchFamily="2" charset="-122"/>
              </a:endParaRPr>
            </a:p>
          </p:txBody>
        </p:sp>
        <p:sp>
          <p:nvSpPr>
            <p:cNvPr id="11271" name="椭圆 16"/>
            <p:cNvSpPr/>
            <p:nvPr/>
          </p:nvSpPr>
          <p:spPr>
            <a:xfrm>
              <a:off x="11545" y="776"/>
              <a:ext cx="682" cy="682"/>
            </a:xfrm>
            <a:prstGeom prst="ellipse">
              <a:avLst/>
            </a:prstGeom>
            <a:solidFill>
              <a:srgbClr val="3992DB"/>
            </a:solidFill>
            <a:ln w="9525">
              <a:noFill/>
            </a:ln>
          </p:spPr>
          <p:txBody>
            <a:bodyPr anchor="ctr"/>
            <a:lstStyle/>
            <a:p>
              <a:pPr lvl="0" indent="0" algn="ctr"/>
              <a:endParaRPr lang="zh-CN" altLang="en-US">
                <a:solidFill>
                  <a:srgbClr val="FFFFFF"/>
                </a:solidFill>
                <a:latin typeface="Calibri" panose="020F0502020204030204" pitchFamily="34" charset="0"/>
                <a:ea typeface="宋体" panose="02010600030101010101" pitchFamily="2" charset="-122"/>
              </a:endParaRPr>
            </a:p>
          </p:txBody>
        </p:sp>
        <p:pic>
          <p:nvPicPr>
            <p:cNvPr id="11272" name="图片 11" descr="新绿盘系列logo-04"/>
            <p:cNvPicPr>
              <a:picLocks noChangeAspect="1"/>
            </p:cNvPicPr>
            <p:nvPr/>
          </p:nvPicPr>
          <p:blipFill>
            <a:blip r:embed="rId2"/>
            <a:stretch>
              <a:fillRect/>
            </a:stretch>
          </p:blipFill>
          <p:spPr>
            <a:xfrm>
              <a:off x="12659" y="870"/>
              <a:ext cx="493" cy="493"/>
            </a:xfrm>
            <a:prstGeom prst="rect">
              <a:avLst/>
            </a:prstGeom>
            <a:noFill/>
            <a:ln w="9525">
              <a:noFill/>
            </a:ln>
          </p:spPr>
        </p:pic>
        <p:pic>
          <p:nvPicPr>
            <p:cNvPr id="11273" name="图片 12" descr="绿盾logo2"/>
            <p:cNvPicPr>
              <a:picLocks noChangeAspect="1"/>
            </p:cNvPicPr>
            <p:nvPr/>
          </p:nvPicPr>
          <p:blipFill>
            <a:blip r:embed="rId3"/>
            <a:stretch>
              <a:fillRect/>
            </a:stretch>
          </p:blipFill>
          <p:spPr>
            <a:xfrm>
              <a:off x="10641" y="846"/>
              <a:ext cx="448" cy="540"/>
            </a:xfrm>
            <a:prstGeom prst="rect">
              <a:avLst/>
            </a:prstGeom>
            <a:noFill/>
            <a:ln w="9525">
              <a:noFill/>
            </a:ln>
          </p:spPr>
        </p:pic>
        <p:pic>
          <p:nvPicPr>
            <p:cNvPr id="11274" name="图片 13" descr="dlp-白"/>
            <p:cNvPicPr>
              <a:picLocks noChangeAspect="1"/>
            </p:cNvPicPr>
            <p:nvPr/>
          </p:nvPicPr>
          <p:blipFill>
            <a:blip r:embed="rId4"/>
            <a:stretch>
              <a:fillRect/>
            </a:stretch>
          </p:blipFill>
          <p:spPr>
            <a:xfrm>
              <a:off x="11738" y="919"/>
              <a:ext cx="374" cy="389"/>
            </a:xfrm>
            <a:prstGeom prst="rect">
              <a:avLst/>
            </a:prstGeom>
            <a:noFill/>
            <a:ln w="9525">
              <a:noFill/>
            </a:ln>
          </p:spPr>
        </p:pic>
      </p:grpSp>
      <p:sp>
        <p:nvSpPr>
          <p:cNvPr id="2" name="日期占位符 1"/>
          <p:cNvSpPr>
            <a:spLocks noGrp="1"/>
          </p:cNvSpPr>
          <p:nvPr>
            <p:ph type="dt" sz="half" idx="10"/>
          </p:nvPr>
        </p:nvSpPr>
        <p:spPr>
          <a:xfrm>
            <a:off x="457200" y="6356350"/>
            <a:ext cx="2133600" cy="365125"/>
          </a:xfrm>
          <a:prstGeom prst="rect">
            <a:avLst/>
          </a:prstGeom>
        </p:spPr>
        <p:txBody>
          <a:bodyPr vert="horz" lIns="91440" tIns="45720" rIns="91440" bIns="45720" rtlCol="0" anchor="ctr"/>
          <a:lstStyle/>
          <a:p>
            <a:pPr fontAlgn="auto"/>
            <a:fld id="{530820CF-B880-4189-942D-D702A7CBA730}" type="datetimeFigureOut">
              <a:rPr lang="zh-CN" altLang="en-US" strike="noStrike" noProof="1" smtClean="0">
                <a:latin typeface="+mn-lt"/>
                <a:ea typeface="+mn-ea"/>
                <a:cs typeface="+mn-cs"/>
              </a:rPr>
              <a:t>2021/2/5</a:t>
            </a:fld>
            <a:endParaRPr lang="zh-CN" altLang="en-US" strike="noStrike" noProof="1"/>
          </a:p>
        </p:txBody>
      </p:sp>
      <p:sp>
        <p:nvSpPr>
          <p:cNvPr id="3" name="页脚占位符 2"/>
          <p:cNvSpPr>
            <a:spLocks noGrp="1"/>
          </p:cNvSpPr>
          <p:nvPr>
            <p:ph type="ftr" sz="quarter" idx="11"/>
          </p:nvPr>
        </p:nvSpPr>
        <p:spPr>
          <a:xfrm>
            <a:off x="3124200" y="6356350"/>
            <a:ext cx="2895600" cy="365125"/>
          </a:xfrm>
          <a:prstGeom prst="rect">
            <a:avLst/>
          </a:prstGeom>
        </p:spPr>
        <p:txBody>
          <a:bodyPr vert="horz" lIns="91440" tIns="45720" rIns="91440" bIns="45720" rtlCol="0" anchor="ctr"/>
          <a:lstStyle/>
          <a:p>
            <a:pPr fontAlgn="auto"/>
            <a:endParaRPr lang="zh-CN" altLang="en-US" strike="noStrike" noProof="1"/>
          </a:p>
        </p:txBody>
      </p:sp>
      <p:sp>
        <p:nvSpPr>
          <p:cNvPr id="4" name="灯片编号占位符 3"/>
          <p:cNvSpPr>
            <a:spLocks noGrp="1"/>
          </p:cNvSpPr>
          <p:nvPr>
            <p:ph type="sldNum" sz="quarter" idx="12"/>
          </p:nvPr>
        </p:nvSpPr>
        <p:spPr>
          <a:xfrm>
            <a:off x="6553200" y="6356350"/>
            <a:ext cx="2133600" cy="365125"/>
          </a:xfrm>
          <a:prstGeom prst="rect">
            <a:avLst/>
          </a:prstGeom>
        </p:spPr>
        <p:txBody>
          <a:bodyPr vert="horz" lIns="91440" tIns="45720" rIns="91440" bIns="45720" rtlCol="0" anchor="ctr"/>
          <a:lstStyle/>
          <a:p>
            <a:pPr fontAlgn="auto"/>
            <a:fld id="{0C913308-F349-4B6D-A68A-DD1791B4A57B}" type="slidenum">
              <a:rPr lang="zh-CN" altLang="en-US" strike="noStrike" noProof="1" smtClean="0">
                <a:latin typeface="+mn-lt"/>
                <a:ea typeface="+mn-ea"/>
                <a:cs typeface="+mn-cs"/>
              </a:rPr>
              <a:t>‹#›</a:t>
            </a:fld>
            <a:endParaRPr lang="zh-CN" altLang="en-US" strike="noStrike" noProof="1"/>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标题和内容">
    <p:bg>
      <p:bgPr>
        <a:noFill/>
        <a:effectLst/>
      </p:bgPr>
    </p:bg>
    <p:spTree>
      <p:nvGrpSpPr>
        <p:cNvPr id="1" name=""/>
        <p:cNvGrpSpPr/>
        <p:nvPr/>
      </p:nvGrpSpPr>
      <p:grpSpPr>
        <a:xfrm>
          <a:off x="0" y="0"/>
          <a:ext cx="0" cy="0"/>
          <a:chOff x="0" y="0"/>
          <a:chExt cx="0" cy="0"/>
        </a:xfrm>
      </p:grpSpPr>
      <p:sp>
        <p:nvSpPr>
          <p:cNvPr id="20" name="矩形 19"/>
          <p:cNvSpPr/>
          <p:nvPr userDrawn="1"/>
        </p:nvSpPr>
        <p:spPr>
          <a:xfrm>
            <a:off x="-7937" y="2076450"/>
            <a:ext cx="2447925" cy="2016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1" name="矩形 20"/>
          <p:cNvSpPr/>
          <p:nvPr userDrawn="1"/>
        </p:nvSpPr>
        <p:spPr>
          <a:xfrm>
            <a:off x="6731000" y="2076450"/>
            <a:ext cx="2449513" cy="2016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pic>
        <p:nvPicPr>
          <p:cNvPr id="12302" name="图片 21" descr="logo白色透明-06"/>
          <p:cNvPicPr>
            <a:picLocks noChangeAspect="1"/>
          </p:cNvPicPr>
          <p:nvPr userDrawn="1"/>
        </p:nvPicPr>
        <p:blipFill>
          <a:blip r:embed="rId2"/>
          <a:stretch>
            <a:fillRect/>
          </a:stretch>
        </p:blipFill>
        <p:spPr>
          <a:xfrm>
            <a:off x="7019925" y="2981325"/>
            <a:ext cx="1728788" cy="206375"/>
          </a:xfrm>
          <a:prstGeom prst="rect">
            <a:avLst/>
          </a:prstGeom>
          <a:noFill/>
          <a:ln w="9525">
            <a:noFill/>
          </a:ln>
        </p:spPr>
      </p:pic>
      <p:sp>
        <p:nvSpPr>
          <p:cNvPr id="2" name="日期占位符 1"/>
          <p:cNvSpPr>
            <a:spLocks noGrp="1"/>
          </p:cNvSpPr>
          <p:nvPr>
            <p:ph type="dt" sz="half" idx="10"/>
          </p:nvPr>
        </p:nvSpPr>
        <p:spPr>
          <a:xfrm>
            <a:off x="457200" y="6356350"/>
            <a:ext cx="2133600" cy="365125"/>
          </a:xfrm>
          <a:prstGeom prst="rect">
            <a:avLst/>
          </a:prstGeom>
        </p:spPr>
        <p:txBody>
          <a:bodyPr vert="horz" lIns="91440" tIns="45720" rIns="91440" bIns="45720" rtlCol="0" anchor="ctr"/>
          <a:lstStyle/>
          <a:p>
            <a:pPr fontAlgn="auto"/>
            <a:fld id="{530820CF-B880-4189-942D-D702A7CBA730}" type="datetimeFigureOut">
              <a:rPr lang="zh-CN" altLang="en-US" strike="noStrike" noProof="1" smtClean="0">
                <a:latin typeface="+mn-lt"/>
                <a:ea typeface="+mn-ea"/>
                <a:cs typeface="+mn-cs"/>
              </a:rPr>
              <a:t>2021/2/5</a:t>
            </a:fld>
            <a:endParaRPr lang="zh-CN" altLang="en-US" strike="noStrike" noProof="1"/>
          </a:p>
        </p:txBody>
      </p:sp>
      <p:sp>
        <p:nvSpPr>
          <p:cNvPr id="3" name="页脚占位符 2"/>
          <p:cNvSpPr>
            <a:spLocks noGrp="1"/>
          </p:cNvSpPr>
          <p:nvPr>
            <p:ph type="ftr" sz="quarter" idx="11"/>
          </p:nvPr>
        </p:nvSpPr>
        <p:spPr>
          <a:xfrm>
            <a:off x="3124200" y="6356350"/>
            <a:ext cx="2895600" cy="365125"/>
          </a:xfrm>
          <a:prstGeom prst="rect">
            <a:avLst/>
          </a:prstGeom>
        </p:spPr>
        <p:txBody>
          <a:bodyPr vert="horz" lIns="91440" tIns="45720" rIns="91440" bIns="45720" rtlCol="0" anchor="ctr"/>
          <a:lstStyle/>
          <a:p>
            <a:pPr fontAlgn="auto"/>
            <a:endParaRPr lang="zh-CN" altLang="en-US" strike="noStrike" noProof="1"/>
          </a:p>
        </p:txBody>
      </p:sp>
      <p:sp>
        <p:nvSpPr>
          <p:cNvPr id="4" name="灯片编号占位符 3"/>
          <p:cNvSpPr>
            <a:spLocks noGrp="1"/>
          </p:cNvSpPr>
          <p:nvPr>
            <p:ph type="sldNum" sz="quarter" idx="12"/>
          </p:nvPr>
        </p:nvSpPr>
        <p:spPr>
          <a:xfrm>
            <a:off x="6553200" y="6356350"/>
            <a:ext cx="2133600" cy="365125"/>
          </a:xfrm>
          <a:prstGeom prst="rect">
            <a:avLst/>
          </a:prstGeom>
        </p:spPr>
        <p:txBody>
          <a:bodyPr vert="horz" lIns="91440" tIns="45720" rIns="91440" bIns="45720" rtlCol="0" anchor="ctr"/>
          <a:lstStyle/>
          <a:p>
            <a:pPr fontAlgn="auto"/>
            <a:fld id="{0C913308-F349-4B6D-A68A-DD1791B4A57B}" type="slidenum">
              <a:rPr lang="zh-CN" altLang="en-US" strike="noStrike" noProof="1" smtClean="0">
                <a:latin typeface="+mn-lt"/>
                <a:ea typeface="+mn-ea"/>
                <a:cs typeface="+mn-cs"/>
              </a:rPr>
              <a:t>‹#›</a:t>
            </a:fld>
            <a:endParaRPr lang="zh-CN" altLang="en-US" strike="noStrike" noProof="1"/>
          </a:p>
        </p:txBody>
      </p:sp>
      <p:pic>
        <p:nvPicPr>
          <p:cNvPr id="18" name="图片 17" descr="7AC15291-2CFA-4895-BEAC-FD7211E61569"/>
          <p:cNvPicPr>
            <a:picLocks noChangeAspect="1"/>
          </p:cNvPicPr>
          <p:nvPr userDrawn="1"/>
        </p:nvPicPr>
        <p:blipFill>
          <a:blip r:embed="rId3"/>
          <a:stretch>
            <a:fillRect/>
          </a:stretch>
        </p:blipFill>
        <p:spPr>
          <a:xfrm>
            <a:off x="2590800" y="2076450"/>
            <a:ext cx="3803650" cy="875030"/>
          </a:xfrm>
          <a:prstGeom prst="rect">
            <a:avLst/>
          </a:prstGeom>
        </p:spPr>
      </p:pic>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bg>
      <p:bgPr>
        <a:noFill/>
        <a:effectLst/>
      </p:bgPr>
    </p:bg>
    <p:spTree>
      <p:nvGrpSpPr>
        <p:cNvPr id="1" name=""/>
        <p:cNvGrpSpPr/>
        <p:nvPr/>
      </p:nvGrpSpPr>
      <p:grpSpPr>
        <a:xfrm>
          <a:off x="0" y="0"/>
          <a:ext cx="0" cy="0"/>
          <a:chOff x="0" y="0"/>
          <a:chExt cx="0" cy="0"/>
        </a:xfrm>
      </p:grpSpPr>
      <p:grpSp>
        <p:nvGrpSpPr>
          <p:cNvPr id="13314" name="组合 1"/>
          <p:cNvGrpSpPr/>
          <p:nvPr userDrawn="1"/>
        </p:nvGrpSpPr>
        <p:grpSpPr>
          <a:xfrm>
            <a:off x="2662238" y="5203825"/>
            <a:ext cx="4267200" cy="968375"/>
            <a:chOff x="4505" y="5799"/>
            <a:chExt cx="6719" cy="1525"/>
          </a:xfrm>
        </p:grpSpPr>
        <p:grpSp>
          <p:nvGrpSpPr>
            <p:cNvPr id="13315" name="组合 2"/>
            <p:cNvGrpSpPr/>
            <p:nvPr/>
          </p:nvGrpSpPr>
          <p:grpSpPr>
            <a:xfrm>
              <a:off x="6819" y="5799"/>
              <a:ext cx="2347" cy="620"/>
              <a:chOff x="6819" y="5799"/>
              <a:chExt cx="1912" cy="505"/>
            </a:xfrm>
          </p:grpSpPr>
          <p:grpSp>
            <p:nvGrpSpPr>
              <p:cNvPr id="13316" name="组合 3"/>
              <p:cNvGrpSpPr/>
              <p:nvPr/>
            </p:nvGrpSpPr>
            <p:grpSpPr>
              <a:xfrm>
                <a:off x="8227" y="5800"/>
                <a:ext cx="504" cy="504"/>
                <a:chOff x="7932" y="2899"/>
                <a:chExt cx="680" cy="680"/>
              </a:xfrm>
            </p:grpSpPr>
            <p:sp>
              <p:nvSpPr>
                <p:cNvPr id="13317" name="椭圆 65"/>
                <p:cNvSpPr/>
                <p:nvPr/>
              </p:nvSpPr>
              <p:spPr>
                <a:xfrm>
                  <a:off x="7932" y="2899"/>
                  <a:ext cx="680" cy="680"/>
                </a:xfrm>
                <a:prstGeom prst="ellipse">
                  <a:avLst/>
                </a:prstGeom>
                <a:solidFill>
                  <a:srgbClr val="009900"/>
                </a:solidFill>
                <a:ln w="9525">
                  <a:noFill/>
                </a:ln>
              </p:spPr>
              <p:txBody>
                <a:bodyPr anchor="ctr"/>
                <a:lstStyle/>
                <a:p>
                  <a:pPr lvl="0" indent="0" algn="ctr"/>
                  <a:endParaRPr lang="zh-CN" altLang="en-US">
                    <a:solidFill>
                      <a:srgbClr val="FFFFFF"/>
                    </a:solidFill>
                    <a:latin typeface="Calibri" panose="020F0502020204030204" pitchFamily="34" charset="0"/>
                    <a:ea typeface="宋体" panose="02010600030101010101" pitchFamily="2" charset="-122"/>
                  </a:endParaRPr>
                </a:p>
              </p:txBody>
            </p:sp>
            <p:pic>
              <p:nvPicPr>
                <p:cNvPr id="13318" name="图片 5" descr="新绿盘系列logo-04"/>
                <p:cNvPicPr>
                  <a:picLocks noChangeAspect="1"/>
                </p:cNvPicPr>
                <p:nvPr/>
              </p:nvPicPr>
              <p:blipFill>
                <a:blip r:embed="rId2"/>
                <a:stretch>
                  <a:fillRect/>
                </a:stretch>
              </p:blipFill>
              <p:spPr>
                <a:xfrm>
                  <a:off x="8025" y="2992"/>
                  <a:ext cx="493" cy="493"/>
                </a:xfrm>
                <a:prstGeom prst="rect">
                  <a:avLst/>
                </a:prstGeom>
                <a:noFill/>
                <a:ln w="9525">
                  <a:noFill/>
                </a:ln>
              </p:spPr>
            </p:pic>
          </p:grpSp>
          <p:grpSp>
            <p:nvGrpSpPr>
              <p:cNvPr id="13319" name="组合 15"/>
              <p:cNvGrpSpPr/>
              <p:nvPr/>
            </p:nvGrpSpPr>
            <p:grpSpPr>
              <a:xfrm>
                <a:off x="6819" y="5799"/>
                <a:ext cx="505" cy="505"/>
                <a:chOff x="5890" y="2898"/>
                <a:chExt cx="682" cy="682"/>
              </a:xfrm>
            </p:grpSpPr>
            <p:sp>
              <p:nvSpPr>
                <p:cNvPr id="13320" name="椭圆 16"/>
                <p:cNvSpPr/>
                <p:nvPr/>
              </p:nvSpPr>
              <p:spPr>
                <a:xfrm>
                  <a:off x="5890" y="2898"/>
                  <a:ext cx="682" cy="682"/>
                </a:xfrm>
                <a:prstGeom prst="ellipse">
                  <a:avLst/>
                </a:prstGeom>
                <a:solidFill>
                  <a:srgbClr val="0070C0"/>
                </a:solidFill>
                <a:ln w="9525">
                  <a:noFill/>
                </a:ln>
              </p:spPr>
              <p:txBody>
                <a:bodyPr anchor="ctr"/>
                <a:lstStyle/>
                <a:p>
                  <a:pPr lvl="0" indent="0" algn="ctr"/>
                  <a:endParaRPr lang="zh-CN" altLang="en-US">
                    <a:solidFill>
                      <a:srgbClr val="FFFFFF"/>
                    </a:solidFill>
                    <a:latin typeface="Calibri" panose="020F0502020204030204" pitchFamily="34" charset="0"/>
                    <a:ea typeface="宋体" panose="02010600030101010101" pitchFamily="2" charset="-122"/>
                  </a:endParaRPr>
                </a:p>
              </p:txBody>
            </p:sp>
            <p:pic>
              <p:nvPicPr>
                <p:cNvPr id="13321" name="图片 17" descr="绿盾logo2"/>
                <p:cNvPicPr>
                  <a:picLocks noChangeAspect="1"/>
                </p:cNvPicPr>
                <p:nvPr/>
              </p:nvPicPr>
              <p:blipFill>
                <a:blip r:embed="rId3"/>
                <a:stretch>
                  <a:fillRect/>
                </a:stretch>
              </p:blipFill>
              <p:spPr>
                <a:xfrm>
                  <a:off x="6007" y="2968"/>
                  <a:ext cx="448" cy="540"/>
                </a:xfrm>
                <a:prstGeom prst="rect">
                  <a:avLst/>
                </a:prstGeom>
                <a:noFill/>
                <a:ln w="9525">
                  <a:noFill/>
                </a:ln>
              </p:spPr>
            </p:pic>
          </p:grpSp>
          <p:grpSp>
            <p:nvGrpSpPr>
              <p:cNvPr id="13322" name="组合 18"/>
              <p:cNvGrpSpPr/>
              <p:nvPr/>
            </p:nvGrpSpPr>
            <p:grpSpPr>
              <a:xfrm>
                <a:off x="7523" y="5799"/>
                <a:ext cx="505" cy="505"/>
                <a:chOff x="6911" y="2898"/>
                <a:chExt cx="682" cy="682"/>
              </a:xfrm>
            </p:grpSpPr>
            <p:sp>
              <p:nvSpPr>
                <p:cNvPr id="13323" name="椭圆 16"/>
                <p:cNvSpPr/>
                <p:nvPr/>
              </p:nvSpPr>
              <p:spPr>
                <a:xfrm>
                  <a:off x="6911" y="2898"/>
                  <a:ext cx="682" cy="682"/>
                </a:xfrm>
                <a:prstGeom prst="ellipse">
                  <a:avLst/>
                </a:prstGeom>
                <a:solidFill>
                  <a:srgbClr val="3992DB"/>
                </a:solidFill>
                <a:ln w="9525">
                  <a:noFill/>
                </a:ln>
              </p:spPr>
              <p:txBody>
                <a:bodyPr anchor="ctr"/>
                <a:lstStyle/>
                <a:p>
                  <a:pPr lvl="0" indent="0" algn="ctr"/>
                  <a:endParaRPr lang="zh-CN" altLang="en-US">
                    <a:solidFill>
                      <a:srgbClr val="FFFFFF"/>
                    </a:solidFill>
                    <a:latin typeface="Calibri" panose="020F0502020204030204" pitchFamily="34" charset="0"/>
                    <a:ea typeface="宋体" panose="02010600030101010101" pitchFamily="2" charset="-122"/>
                  </a:endParaRPr>
                </a:p>
              </p:txBody>
            </p:sp>
            <p:pic>
              <p:nvPicPr>
                <p:cNvPr id="13324" name="图片 20" descr="dlp-白"/>
                <p:cNvPicPr>
                  <a:picLocks noChangeAspect="1"/>
                </p:cNvPicPr>
                <p:nvPr/>
              </p:nvPicPr>
              <p:blipFill>
                <a:blip r:embed="rId4"/>
                <a:stretch>
                  <a:fillRect/>
                </a:stretch>
              </p:blipFill>
              <p:spPr>
                <a:xfrm>
                  <a:off x="7104" y="3041"/>
                  <a:ext cx="374" cy="389"/>
                </a:xfrm>
                <a:prstGeom prst="rect">
                  <a:avLst/>
                </a:prstGeom>
                <a:noFill/>
                <a:ln w="9525">
                  <a:noFill/>
                </a:ln>
              </p:spPr>
            </p:pic>
          </p:grpSp>
        </p:grpSp>
        <p:sp>
          <p:nvSpPr>
            <p:cNvPr id="13325" name="文本框 5"/>
            <p:cNvSpPr/>
            <p:nvPr/>
          </p:nvSpPr>
          <p:spPr>
            <a:xfrm>
              <a:off x="6686" y="6467"/>
              <a:ext cx="4538" cy="581"/>
            </a:xfrm>
            <a:prstGeom prst="rect">
              <a:avLst/>
            </a:prstGeom>
            <a:noFill/>
            <a:ln w="9525">
              <a:noFill/>
            </a:ln>
          </p:spPr>
          <p:txBody>
            <a:bodyPr wrap="square" anchor="t">
              <a:spAutoFit/>
            </a:bodyPr>
            <a:lstStyle/>
            <a:p>
              <a:pPr lvl="0" indent="0"/>
              <a:r>
                <a:rPr lang="zh-CN" altLang="en-US" sz="17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厦门天锐科技股份有限公司</a:t>
              </a:r>
            </a:p>
          </p:txBody>
        </p:sp>
        <p:sp>
          <p:nvSpPr>
            <p:cNvPr id="23" name="文本框 6"/>
            <p:cNvSpPr/>
            <p:nvPr/>
          </p:nvSpPr>
          <p:spPr>
            <a:xfrm>
              <a:off x="6686" y="6949"/>
              <a:ext cx="4385" cy="354"/>
            </a:xfrm>
            <a:prstGeom prst="rect">
              <a:avLst/>
            </a:prstGeom>
            <a:noFill/>
            <a:ln w="9525">
              <a:noFill/>
            </a:ln>
          </p:spPr>
          <p:txBody>
            <a:bodyPr wrap="none" anchor="t">
              <a:spAutoFit/>
            </a:bodyPr>
            <a:lstStyle/>
            <a:p>
              <a:pPr lvl="0" algn="l" fontAlgn="auto"/>
              <a:r>
                <a:rPr lang="zh-CN" altLang="en-US" sz="820" strike="noStrike" noProof="1">
                  <a:solidFill>
                    <a:schemeClr val="tx1">
                      <a:lumMod val="50000"/>
                      <a:lumOff val="50000"/>
                    </a:schemeClr>
                  </a:solidFill>
                  <a:latin typeface="微软雅黑" panose="020B0503020204020204" pitchFamily="34" charset="-122"/>
                  <a:ea typeface="微软雅黑" panose="020B0503020204020204" pitchFamily="34" charset="-122"/>
                  <a:cs typeface="+mn-cs"/>
                  <a:sym typeface="Calibri" panose="020F0502020204030204" pitchFamily="34" charset="0"/>
                </a:rPr>
                <a:t>证券代码：</a:t>
              </a:r>
              <a:r>
                <a:rPr lang="en-US" altLang="zh-CN" sz="820" strike="noStrike" noProof="1">
                  <a:solidFill>
                    <a:schemeClr val="tx1">
                      <a:lumMod val="50000"/>
                      <a:lumOff val="50000"/>
                    </a:schemeClr>
                  </a:solidFill>
                  <a:latin typeface="微软雅黑" panose="020B0503020204020204" pitchFamily="34" charset="-122"/>
                  <a:ea typeface="微软雅黑" panose="020B0503020204020204" pitchFamily="34" charset="-122"/>
                  <a:cs typeface="+mn-cs"/>
                  <a:sym typeface="Calibri" panose="020F0502020204030204" pitchFamily="34" charset="0"/>
                </a:rPr>
                <a:t>838408    www.tipray.com   400-666-0170</a:t>
              </a:r>
              <a:endParaRPr lang="en-US" altLang="zh-CN" sz="820" strike="noStrike" noProof="1">
                <a:solidFill>
                  <a:schemeClr val="tx1">
                    <a:lumMod val="50000"/>
                    <a:lumOff val="50000"/>
                  </a:schemeClr>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3327" name="直接连接符 14"/>
            <p:cNvSpPr/>
            <p:nvPr/>
          </p:nvSpPr>
          <p:spPr>
            <a:xfrm>
              <a:off x="6369" y="5800"/>
              <a:ext cx="3" cy="1409"/>
            </a:xfrm>
            <a:prstGeom prst="line">
              <a:avLst/>
            </a:prstGeom>
            <a:ln w="6350" cap="flat" cmpd="sng">
              <a:solidFill>
                <a:schemeClr val="accent1"/>
              </a:solidFill>
              <a:prstDash val="solid"/>
              <a:round/>
              <a:headEnd type="none" w="med" len="med"/>
              <a:tailEnd type="none" w="med" len="med"/>
            </a:ln>
          </p:spPr>
          <p:txBody>
            <a:bodyPr anchor="t"/>
            <a:lstStyle/>
            <a:p>
              <a:pPr lvl="0" indent="0" eaLnBrk="0" hangingPunct="0"/>
              <a:endParaRPr lang="zh-CN" altLang="en-US">
                <a:latin typeface="Calibri" panose="020F0502020204030204" pitchFamily="34" charset="0"/>
                <a:ea typeface="宋体" panose="02010600030101010101" pitchFamily="2" charset="-122"/>
              </a:endParaRPr>
            </a:p>
          </p:txBody>
        </p:sp>
        <p:sp>
          <p:nvSpPr>
            <p:cNvPr id="13328" name="文本框 10"/>
            <p:cNvSpPr/>
            <p:nvPr/>
          </p:nvSpPr>
          <p:spPr>
            <a:xfrm>
              <a:off x="4505" y="6974"/>
              <a:ext cx="1568" cy="350"/>
            </a:xfrm>
            <a:prstGeom prst="rect">
              <a:avLst/>
            </a:prstGeom>
            <a:noFill/>
            <a:ln w="9525">
              <a:noFill/>
            </a:ln>
          </p:spPr>
          <p:txBody>
            <a:bodyPr wrap="none" anchor="t">
              <a:spAutoFit/>
            </a:bodyPr>
            <a:lstStyle/>
            <a:p>
              <a:pPr lvl="0" indent="0" algn="ctr"/>
              <a:r>
                <a:rPr lang="zh-CN" altLang="en-US" sz="800">
                  <a:solidFill>
                    <a:srgbClr val="808080"/>
                  </a:solidFill>
                  <a:latin typeface="微软雅黑" panose="020B0503020204020204" pitchFamily="34" charset="-122"/>
                  <a:ea typeface="微软雅黑" panose="020B0503020204020204" pitchFamily="34" charset="-122"/>
                  <a:sym typeface="Calibri" panose="020F0502020204030204" pitchFamily="34" charset="0"/>
                </a:rPr>
                <a:t>关注天锐数据安全</a:t>
              </a:r>
            </a:p>
          </p:txBody>
        </p:sp>
        <p:pic>
          <p:nvPicPr>
            <p:cNvPr id="13329" name="图片 1" descr="微信二维码"/>
            <p:cNvPicPr>
              <a:picLocks noChangeAspect="1"/>
            </p:cNvPicPr>
            <p:nvPr/>
          </p:nvPicPr>
          <p:blipFill>
            <a:blip r:embed="rId5"/>
            <a:stretch>
              <a:fillRect/>
            </a:stretch>
          </p:blipFill>
          <p:spPr>
            <a:xfrm>
              <a:off x="4713" y="5800"/>
              <a:ext cx="1152" cy="1151"/>
            </a:xfrm>
            <a:prstGeom prst="rect">
              <a:avLst/>
            </a:prstGeom>
            <a:noFill/>
            <a:ln w="9525">
              <a:noFill/>
            </a:ln>
          </p:spPr>
        </p:pic>
      </p:grpSp>
      <p:sp>
        <p:nvSpPr>
          <p:cNvPr id="27" name="矩形 26"/>
          <p:cNvSpPr/>
          <p:nvPr userDrawn="1"/>
        </p:nvSpPr>
        <p:spPr>
          <a:xfrm>
            <a:off x="0" y="-17462"/>
            <a:ext cx="9144000" cy="40417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3331" name="Rectangle 3"/>
          <p:cNvSpPr txBox="1"/>
          <p:nvPr userDrawn="1"/>
        </p:nvSpPr>
        <p:spPr>
          <a:xfrm>
            <a:off x="1939925" y="1901825"/>
            <a:ext cx="5264150" cy="879475"/>
          </a:xfrm>
          <a:prstGeom prst="rect">
            <a:avLst/>
          </a:prstGeom>
          <a:noFill/>
          <a:ln w="9525">
            <a:noFill/>
          </a:ln>
        </p:spPr>
        <p:txBody>
          <a:bodyPr lIns="91440" tIns="45720" rIns="91440" bIns="45720" anchor="ctr"/>
          <a:lstStyle/>
          <a:p>
            <a:pPr lvl="0" indent="0" algn="ctr"/>
            <a:r>
              <a:rPr lang="zh-CN" altLang="en-US" sz="4800" b="1" dirty="0">
                <a:solidFill>
                  <a:schemeClr val="bg1"/>
                </a:solidFill>
                <a:latin typeface="微软雅黑" panose="020B0503020204020204" pitchFamily="34" charset="-122"/>
                <a:ea typeface="微软雅黑" panose="020B0503020204020204" pitchFamily="34" charset="-122"/>
              </a:rPr>
              <a:t>感谢观看</a:t>
            </a:r>
          </a:p>
        </p:txBody>
      </p:sp>
      <p:cxnSp>
        <p:nvCxnSpPr>
          <p:cNvPr id="13332" name="直接连接符 5"/>
          <p:cNvCxnSpPr/>
          <p:nvPr userDrawn="1"/>
        </p:nvCxnSpPr>
        <p:spPr>
          <a:xfrm flipH="1">
            <a:off x="3924300" y="3343275"/>
            <a:ext cx="4618038" cy="0"/>
          </a:xfrm>
          <a:prstGeom prst="line">
            <a:avLst/>
          </a:prstGeom>
          <a:ln w="12700" cap="flat" cmpd="sng">
            <a:solidFill>
              <a:schemeClr val="accent1"/>
            </a:solidFill>
            <a:prstDash val="solid"/>
            <a:round/>
            <a:headEnd type="none" w="med" len="med"/>
            <a:tailEnd type="none" w="med" len="med"/>
          </a:ln>
        </p:spPr>
      </p:cxnSp>
      <p:sp>
        <p:nvSpPr>
          <p:cNvPr id="3" name="日期占位符 2"/>
          <p:cNvSpPr>
            <a:spLocks noGrp="1"/>
          </p:cNvSpPr>
          <p:nvPr>
            <p:ph type="dt" sz="half" idx="10"/>
          </p:nvPr>
        </p:nvSpPr>
        <p:spPr>
          <a:xfrm>
            <a:off x="457200" y="6356350"/>
            <a:ext cx="2133600" cy="365125"/>
          </a:xfrm>
          <a:prstGeom prst="rect">
            <a:avLst/>
          </a:prstGeom>
        </p:spPr>
        <p:txBody>
          <a:bodyPr vert="horz" lIns="91440" tIns="45720" rIns="91440" bIns="45720" rtlCol="0" anchor="ctr"/>
          <a:lstStyle/>
          <a:p>
            <a:pPr fontAlgn="auto"/>
            <a:fld id="{530820CF-B880-4189-942D-D702A7CBA730}" type="datetimeFigureOut">
              <a:rPr lang="zh-CN" altLang="en-US" strike="noStrike" noProof="1" smtClean="0">
                <a:latin typeface="+mn-lt"/>
                <a:ea typeface="+mn-ea"/>
                <a:cs typeface="+mn-cs"/>
              </a:rPr>
              <a:t>2021/2/5</a:t>
            </a:fld>
            <a:endParaRPr lang="zh-CN" altLang="en-US" strike="noStrike" noProof="1"/>
          </a:p>
        </p:txBody>
      </p:sp>
      <p:sp>
        <p:nvSpPr>
          <p:cNvPr id="4" name="页脚占位符 3"/>
          <p:cNvSpPr>
            <a:spLocks noGrp="1"/>
          </p:cNvSpPr>
          <p:nvPr>
            <p:ph type="ftr" sz="quarter" idx="11"/>
          </p:nvPr>
        </p:nvSpPr>
        <p:spPr>
          <a:xfrm>
            <a:off x="3124200" y="6356350"/>
            <a:ext cx="2895600" cy="365125"/>
          </a:xfrm>
          <a:prstGeom prst="rect">
            <a:avLst/>
          </a:prstGeom>
        </p:spPr>
        <p:txBody>
          <a:bodyPr vert="horz" lIns="91440" tIns="45720" rIns="91440" bIns="45720" rtlCol="0" anchor="ctr"/>
          <a:lstStyle/>
          <a:p>
            <a:pPr fontAlgn="auto"/>
            <a:endParaRPr lang="zh-CN" altLang="en-US" strike="noStrike" noProof="1"/>
          </a:p>
        </p:txBody>
      </p:sp>
      <p:sp>
        <p:nvSpPr>
          <p:cNvPr id="5" name="灯片编号占位符 4"/>
          <p:cNvSpPr>
            <a:spLocks noGrp="1"/>
          </p:cNvSpPr>
          <p:nvPr>
            <p:ph type="sldNum" sz="quarter" idx="12"/>
          </p:nvPr>
        </p:nvSpPr>
        <p:spPr>
          <a:xfrm>
            <a:off x="6553200" y="6356350"/>
            <a:ext cx="2133600" cy="365125"/>
          </a:xfrm>
          <a:prstGeom prst="rect">
            <a:avLst/>
          </a:prstGeom>
        </p:spPr>
        <p:txBody>
          <a:bodyPr vert="horz" lIns="91440" tIns="45720" rIns="91440" bIns="45720" rtlCol="0" anchor="ctr"/>
          <a:lstStyle/>
          <a:p>
            <a:pPr fontAlgn="auto"/>
            <a:fld id="{0C913308-F349-4B6D-A68A-DD1791B4A57B}" type="slidenum">
              <a:rPr lang="zh-CN" altLang="en-US" strike="noStrike" noProof="1" smtClean="0">
                <a:latin typeface="+mn-lt"/>
                <a:ea typeface="+mn-ea"/>
                <a:cs typeface="+mn-cs"/>
              </a:rPr>
              <a:t>‹#›</a:t>
            </a:fld>
            <a:endParaRPr lang="zh-CN" altLang="en-US" strike="noStrike" noProof="1"/>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z="5865" strike="noStrike" noProof="1"/>
              <a:t>单击此处编辑母版标题样式</a:t>
            </a:r>
            <a:endParaRPr lang="zh-CN" altLang="en-US" strike="noStrike" noProof="1"/>
          </a:p>
        </p:txBody>
      </p:sp>
      <p:sp>
        <p:nvSpPr>
          <p:cNvPr id="3" name="内容占位符 2"/>
          <p:cNvSpPr>
            <a:spLocks noGrp="1"/>
          </p:cNvSpPr>
          <p:nvPr>
            <p:ph sz="half" idx="1"/>
          </p:nvPr>
        </p:nvSpPr>
        <p:spPr>
          <a:xfrm>
            <a:off x="457200" y="1600201"/>
            <a:ext cx="4038600" cy="4525963"/>
          </a:xfrm>
        </p:spPr>
        <p:txBody>
          <a:bodyPr/>
          <a:lstStyle>
            <a:lvl1pPr>
              <a:defRPr sz="3735"/>
            </a:lvl1pPr>
            <a:lvl2pPr>
              <a:defRPr sz="3200"/>
            </a:lvl2pPr>
            <a:lvl3pPr>
              <a:defRPr sz="2665"/>
            </a:lvl3pPr>
            <a:lvl4pPr>
              <a:defRPr sz="2400"/>
            </a:lvl4pPr>
            <a:lvl5pPr>
              <a:defRPr sz="2400"/>
            </a:lvl5pPr>
            <a:lvl6pPr>
              <a:defRPr sz="2400"/>
            </a:lvl6pPr>
            <a:lvl7pPr>
              <a:defRPr sz="2400"/>
            </a:lvl7pPr>
            <a:lvl8pPr>
              <a:defRPr sz="2400"/>
            </a:lvl8pPr>
            <a:lvl9pPr>
              <a:defRPr sz="2400"/>
            </a:lvl9pPr>
          </a:lstStyle>
          <a:p>
            <a:pPr lvl="0" fontAlgn="auto"/>
            <a:r>
              <a:rPr lang="zh-CN" altLang="en-US" sz="3735" strike="noStrike" noProof="1"/>
              <a:t>单击此处编辑母版文本样式</a:t>
            </a:r>
            <a:endParaRPr lang="zh-CN" altLang="en-US" strike="noStrike" noProof="1"/>
          </a:p>
          <a:p>
            <a:pPr lvl="1" fontAlgn="auto"/>
            <a:r>
              <a:rPr lang="zh-CN" altLang="en-US" strike="noStrike" noProof="1"/>
              <a:t>第二级</a:t>
            </a:r>
          </a:p>
          <a:p>
            <a:pPr lvl="2" fontAlgn="auto"/>
            <a:r>
              <a:rPr lang="zh-CN" altLang="en-US" sz="2665" strike="noStrike" noProof="1"/>
              <a:t>第三级</a:t>
            </a:r>
            <a:endParaRPr lang="zh-CN" altLang="en-US" strike="noStrike" noProof="1"/>
          </a:p>
          <a:p>
            <a:pPr lvl="3" fontAlgn="auto"/>
            <a:r>
              <a:rPr lang="zh-CN" altLang="en-US" strike="noStrike" noProof="1"/>
              <a:t>第四级</a:t>
            </a:r>
          </a:p>
          <a:p>
            <a:pPr lvl="4" fontAlgn="auto"/>
            <a:r>
              <a:rPr lang="zh-CN" altLang="en-US" strike="noStrike" noProof="1"/>
              <a:t>第五级</a:t>
            </a:r>
          </a:p>
        </p:txBody>
      </p:sp>
      <p:sp>
        <p:nvSpPr>
          <p:cNvPr id="4" name="内容占位符 3"/>
          <p:cNvSpPr>
            <a:spLocks noGrp="1"/>
          </p:cNvSpPr>
          <p:nvPr>
            <p:ph sz="half" idx="2"/>
          </p:nvPr>
        </p:nvSpPr>
        <p:spPr>
          <a:xfrm>
            <a:off x="4648200" y="1600201"/>
            <a:ext cx="4038600" cy="4525963"/>
          </a:xfrm>
        </p:spPr>
        <p:txBody>
          <a:bodyPr/>
          <a:lstStyle>
            <a:lvl1pPr>
              <a:defRPr sz="3735"/>
            </a:lvl1pPr>
            <a:lvl2pPr>
              <a:defRPr sz="3200"/>
            </a:lvl2pPr>
            <a:lvl3pPr>
              <a:defRPr sz="2665"/>
            </a:lvl3pPr>
            <a:lvl4pPr>
              <a:defRPr sz="2400"/>
            </a:lvl4pPr>
            <a:lvl5pPr>
              <a:defRPr sz="2400"/>
            </a:lvl5pPr>
            <a:lvl6pPr>
              <a:defRPr sz="2400"/>
            </a:lvl6pPr>
            <a:lvl7pPr>
              <a:defRPr sz="2400"/>
            </a:lvl7pPr>
            <a:lvl8pPr>
              <a:defRPr sz="2400"/>
            </a:lvl8pPr>
            <a:lvl9pPr>
              <a:defRPr sz="2400"/>
            </a:lvl9pPr>
          </a:lstStyle>
          <a:p>
            <a:pPr lvl="0" fontAlgn="auto"/>
            <a:r>
              <a:rPr lang="zh-CN" altLang="en-US" sz="3735" strike="noStrike" noProof="1"/>
              <a:t>单击此处编辑母版文本样式</a:t>
            </a:r>
            <a:endParaRPr lang="zh-CN" altLang="en-US" strike="noStrike" noProof="1"/>
          </a:p>
          <a:p>
            <a:pPr lvl="1" fontAlgn="auto"/>
            <a:r>
              <a:rPr lang="zh-CN" altLang="en-US" strike="noStrike" noProof="1"/>
              <a:t>第二级</a:t>
            </a:r>
          </a:p>
          <a:p>
            <a:pPr lvl="2" fontAlgn="auto"/>
            <a:r>
              <a:rPr lang="zh-CN" altLang="en-US" sz="2665" strike="noStrike" noProof="1"/>
              <a:t>第三级</a:t>
            </a:r>
            <a:endParaRPr lang="zh-CN" altLang="en-US" strike="noStrike" noProof="1"/>
          </a:p>
          <a:p>
            <a:pPr lvl="3" fontAlgn="auto"/>
            <a:r>
              <a:rPr lang="zh-CN" altLang="en-US" strike="noStrike" noProof="1"/>
              <a:t>第四级</a:t>
            </a:r>
          </a:p>
          <a:p>
            <a:pPr lvl="4" fontAlgn="auto"/>
            <a:r>
              <a:rPr lang="zh-CN" altLang="en-US" strike="noStrike" noProof="1"/>
              <a:t>第五级</a:t>
            </a:r>
          </a:p>
        </p:txBody>
      </p:sp>
      <p:sp>
        <p:nvSpPr>
          <p:cNvPr id="5" name="日期占位符 4"/>
          <p:cNvSpPr>
            <a:spLocks noGrp="1"/>
          </p:cNvSpPr>
          <p:nvPr>
            <p:ph type="dt" sz="half" idx="10"/>
          </p:nvPr>
        </p:nvSpPr>
        <p:spPr/>
        <p:txBody>
          <a:bodyPr/>
          <a:lstStyle/>
          <a:p>
            <a:pPr fontAlgn="auto"/>
            <a:fld id="{530820CF-B880-4189-942D-D702A7CBA730}" type="datetimeFigureOut">
              <a:rPr lang="zh-CN" altLang="en-US" strike="noStrike" noProof="1" smtClean="0">
                <a:latin typeface="+mn-lt"/>
                <a:ea typeface="+mn-ea"/>
                <a:cs typeface="+mn-cs"/>
              </a:rPr>
              <a:t>2021/2/5</a:t>
            </a:fld>
            <a:endParaRPr lang="zh-CN" altLang="en-US" strike="noStrike" noProof="1"/>
          </a:p>
        </p:txBody>
      </p:sp>
      <p:sp>
        <p:nvSpPr>
          <p:cNvPr id="6" name="页脚占位符 5"/>
          <p:cNvSpPr>
            <a:spLocks noGrp="1"/>
          </p:cNvSpPr>
          <p:nvPr>
            <p:ph type="ftr" sz="quarter" idx="11"/>
          </p:nvPr>
        </p:nvSpPr>
        <p:spPr/>
        <p:txBody>
          <a:bodyPr/>
          <a:lstStyle/>
          <a:p>
            <a:pPr fontAlgn="auto"/>
            <a:endParaRPr lang="zh-CN" altLang="en-US" strike="noStrike" noProof="1"/>
          </a:p>
        </p:txBody>
      </p:sp>
      <p:sp>
        <p:nvSpPr>
          <p:cNvPr id="7" name="灯片编号占位符 6"/>
          <p:cNvSpPr>
            <a:spLocks noGrp="1"/>
          </p:cNvSpPr>
          <p:nvPr>
            <p:ph type="sldNum" sz="quarter" idx="12"/>
          </p:nvPr>
        </p:nvSpPr>
        <p:spPr/>
        <p:txBody>
          <a:bodyPr/>
          <a:lstStyle/>
          <a:p>
            <a:pPr fontAlgn="auto"/>
            <a:fld id="{0C913308-F349-4B6D-A68A-DD1791B4A57B}" type="slidenum">
              <a:rPr lang="zh-CN" altLang="en-US" strike="noStrike" noProof="1" smtClean="0">
                <a:latin typeface="+mn-lt"/>
                <a:ea typeface="+mn-ea"/>
                <a:cs typeface="+mn-cs"/>
              </a:rPr>
              <a:t>‹#›</a:t>
            </a:fld>
            <a:endParaRPr lang="zh-CN" altLang="en-US" strike="noStrike" noProof="1"/>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天锐股份">
    <p:bg>
      <p:bgPr>
        <a:solidFill>
          <a:schemeClr val="bg1"/>
        </a:solidFill>
        <a:effectLst/>
      </p:bgPr>
    </p:bg>
    <p:spTree>
      <p:nvGrpSpPr>
        <p:cNvPr id="1" name=""/>
        <p:cNvGrpSpPr/>
        <p:nvPr/>
      </p:nvGrpSpPr>
      <p:grpSpPr>
        <a:xfrm>
          <a:off x="0" y="0"/>
          <a:ext cx="0" cy="0"/>
          <a:chOff x="0" y="0"/>
          <a:chExt cx="0" cy="0"/>
        </a:xfrm>
      </p:grpSpPr>
      <p:cxnSp>
        <p:nvCxnSpPr>
          <p:cNvPr id="4098" name="直接连接符 7"/>
          <p:cNvCxnSpPr/>
          <p:nvPr userDrawn="1"/>
        </p:nvCxnSpPr>
        <p:spPr>
          <a:xfrm>
            <a:off x="-4762" y="836613"/>
            <a:ext cx="9145587" cy="0"/>
          </a:xfrm>
          <a:prstGeom prst="line">
            <a:avLst/>
          </a:prstGeom>
          <a:ln w="9525" cap="flat" cmpd="sng">
            <a:solidFill>
              <a:srgbClr val="0070C0"/>
            </a:solidFill>
            <a:prstDash val="solid"/>
            <a:round/>
            <a:headEnd type="none" w="med" len="med"/>
            <a:tailEnd type="none" w="med" len="med"/>
          </a:ln>
        </p:spPr>
      </p:cxnSp>
      <p:sp>
        <p:nvSpPr>
          <p:cNvPr id="2" name="平行四边形 1"/>
          <p:cNvSpPr/>
          <p:nvPr userDrawn="1"/>
        </p:nvSpPr>
        <p:spPr bwMode="auto">
          <a:xfrm>
            <a:off x="-215900" y="238760"/>
            <a:ext cx="7972425" cy="598157"/>
          </a:xfrm>
          <a:prstGeom prst="parallelogram">
            <a:avLst>
              <a:gd name="adj" fmla="val 33014"/>
            </a:avLst>
          </a:prstGeom>
          <a:solidFill>
            <a:srgbClr val="0070C0"/>
          </a:solidFill>
          <a:ln w="9525" cap="flat" cmpd="sng" algn="ctr">
            <a:noFill/>
            <a:prstDash val="solid"/>
            <a:round/>
            <a:headEnd type="none" w="med" len="med"/>
            <a:tailEnd type="none" w="med" len="med"/>
          </a:ln>
          <a:effectLst/>
          <a:scene3d>
            <a:camera prst="orthographicFront">
              <a:rot lat="0" lon="10800000" rev="0"/>
            </a:camera>
            <a:lightRig rig="threePt" dir="t"/>
          </a:scene3d>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noProof="1">
              <a:ln>
                <a:noFill/>
              </a:ln>
              <a:solidFill>
                <a:schemeClr val="tx1"/>
              </a:solidFill>
              <a:effectLst/>
              <a:latin typeface="Arial" panose="020B0604020202020204" pitchFamily="34" charset="0"/>
              <a:ea typeface="宋体" panose="02010600030101010101" pitchFamily="2" charset="-122"/>
            </a:endParaRPr>
          </a:p>
        </p:txBody>
      </p:sp>
      <p:cxnSp>
        <p:nvCxnSpPr>
          <p:cNvPr id="4100" name="直接连接符 41"/>
          <p:cNvCxnSpPr>
            <a:cxnSpLocks noChangeAspect="1"/>
          </p:cNvCxnSpPr>
          <p:nvPr userDrawn="1"/>
        </p:nvCxnSpPr>
        <p:spPr>
          <a:xfrm>
            <a:off x="7653338" y="238125"/>
            <a:ext cx="188912" cy="598488"/>
          </a:xfrm>
          <a:prstGeom prst="line">
            <a:avLst/>
          </a:prstGeom>
          <a:ln w="9525" cap="flat" cmpd="sng">
            <a:solidFill>
              <a:srgbClr val="0070C0"/>
            </a:solidFill>
            <a:prstDash val="solid"/>
            <a:round/>
            <a:headEnd type="none" w="med" len="med"/>
            <a:tailEnd type="none" w="med" len="med"/>
          </a:ln>
        </p:spPr>
      </p:cxnSp>
      <p:pic>
        <p:nvPicPr>
          <p:cNvPr id="4101" name="图片 2" descr="logo大-03"/>
          <p:cNvPicPr>
            <a:picLocks noChangeAspect="1"/>
          </p:cNvPicPr>
          <p:nvPr userDrawn="1"/>
        </p:nvPicPr>
        <p:blipFill>
          <a:blip r:embed="rId2"/>
          <a:stretch>
            <a:fillRect/>
          </a:stretch>
        </p:blipFill>
        <p:spPr>
          <a:xfrm>
            <a:off x="7842250" y="460375"/>
            <a:ext cx="1098550" cy="187325"/>
          </a:xfrm>
          <a:prstGeom prst="rect">
            <a:avLst/>
          </a:prstGeom>
          <a:noFill/>
          <a:ln w="9525">
            <a:noFill/>
          </a:ln>
        </p:spPr>
      </p:pic>
      <p:sp>
        <p:nvSpPr>
          <p:cNvPr id="3" name="日期占位符 2"/>
          <p:cNvSpPr>
            <a:spLocks noGrp="1"/>
          </p:cNvSpPr>
          <p:nvPr>
            <p:ph type="dt" sz="half" idx="10"/>
          </p:nvPr>
        </p:nvSpPr>
        <p:spPr>
          <a:xfrm>
            <a:off x="457200" y="6356350"/>
            <a:ext cx="2133600" cy="365125"/>
          </a:xfrm>
          <a:prstGeom prst="rect">
            <a:avLst/>
          </a:prstGeom>
        </p:spPr>
        <p:txBody>
          <a:bodyPr vert="horz" lIns="91440" tIns="45720" rIns="91440" bIns="45720" rtlCol="0" anchor="ctr"/>
          <a:lstStyle/>
          <a:p>
            <a:pPr fontAlgn="auto"/>
            <a:fld id="{530820CF-B880-4189-942D-D702A7CBA730}" type="datetimeFigureOut">
              <a:rPr lang="zh-CN" altLang="en-US" strike="noStrike" noProof="1" smtClean="0">
                <a:latin typeface="+mn-lt"/>
                <a:ea typeface="+mn-ea"/>
                <a:cs typeface="+mn-cs"/>
              </a:rPr>
              <a:t>2021/2/5</a:t>
            </a:fld>
            <a:endParaRPr lang="zh-CN" altLang="en-US" strike="noStrike" noProof="1"/>
          </a:p>
        </p:txBody>
      </p:sp>
      <p:sp>
        <p:nvSpPr>
          <p:cNvPr id="4" name="页脚占位符 3"/>
          <p:cNvSpPr>
            <a:spLocks noGrp="1"/>
          </p:cNvSpPr>
          <p:nvPr>
            <p:ph type="ftr" sz="quarter" idx="11"/>
          </p:nvPr>
        </p:nvSpPr>
        <p:spPr>
          <a:xfrm>
            <a:off x="3124200" y="6356350"/>
            <a:ext cx="2895600" cy="365125"/>
          </a:xfrm>
          <a:prstGeom prst="rect">
            <a:avLst/>
          </a:prstGeom>
        </p:spPr>
        <p:txBody>
          <a:bodyPr vert="horz" lIns="91440" tIns="45720" rIns="91440" bIns="45720" rtlCol="0" anchor="ctr"/>
          <a:lstStyle/>
          <a:p>
            <a:pPr fontAlgn="auto"/>
            <a:endParaRPr lang="zh-CN" altLang="en-US" strike="noStrike" noProof="1"/>
          </a:p>
        </p:txBody>
      </p:sp>
      <p:sp>
        <p:nvSpPr>
          <p:cNvPr id="5" name="灯片编号占位符 4"/>
          <p:cNvSpPr>
            <a:spLocks noGrp="1"/>
          </p:cNvSpPr>
          <p:nvPr>
            <p:ph type="sldNum" sz="quarter" idx="12"/>
          </p:nvPr>
        </p:nvSpPr>
        <p:spPr>
          <a:xfrm>
            <a:off x="6553200" y="6356350"/>
            <a:ext cx="2133600" cy="365125"/>
          </a:xfrm>
          <a:prstGeom prst="rect">
            <a:avLst/>
          </a:prstGeom>
        </p:spPr>
        <p:txBody>
          <a:bodyPr vert="horz" lIns="91440" tIns="45720" rIns="91440" bIns="45720" rtlCol="0" anchor="ctr"/>
          <a:lstStyle/>
          <a:p>
            <a:pPr fontAlgn="auto"/>
            <a:fld id="{0C913308-F349-4B6D-A68A-DD1791B4A57B}" type="slidenum">
              <a:rPr lang="zh-CN" altLang="en-US" strike="noStrike" noProof="1" smtClean="0">
                <a:latin typeface="+mn-lt"/>
                <a:ea typeface="+mn-ea"/>
                <a:cs typeface="+mn-cs"/>
              </a:rPr>
              <a:t>‹#›</a:t>
            </a:fld>
            <a:endParaRPr lang="zh-CN" altLang="en-US" strike="noStrike" noProof="1"/>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pPr fontAlgn="auto"/>
            <a:r>
              <a:rPr lang="zh-CN" altLang="en-US" sz="5865" strike="noStrike" noProof="1"/>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3"/>
          </a:xfrm>
        </p:spPr>
        <p:txBody>
          <a:bodyPr anchor="b"/>
          <a:lstStyle>
            <a:lvl1pPr marL="0" indent="0">
              <a:buNone/>
              <a:defRPr sz="3200" b="1"/>
            </a:lvl1pPr>
            <a:lvl2pPr marL="609600" indent="0">
              <a:buNone/>
              <a:defRPr sz="2665" b="1"/>
            </a:lvl2pPr>
            <a:lvl3pPr marL="1219200" indent="0">
              <a:buNone/>
              <a:defRPr sz="2400" b="1"/>
            </a:lvl3pPr>
            <a:lvl4pPr marL="1828800" indent="0">
              <a:buNone/>
              <a:defRPr sz="2135" b="1"/>
            </a:lvl4pPr>
            <a:lvl5pPr marL="2438400" indent="0">
              <a:buNone/>
              <a:defRPr sz="2135" b="1"/>
            </a:lvl5pPr>
            <a:lvl6pPr marL="3048000" indent="0">
              <a:buNone/>
              <a:defRPr sz="2135" b="1"/>
            </a:lvl6pPr>
            <a:lvl7pPr marL="3657600" indent="0">
              <a:buNone/>
              <a:defRPr sz="2135" b="1"/>
            </a:lvl7pPr>
            <a:lvl8pPr marL="4267200" indent="0">
              <a:buNone/>
              <a:defRPr sz="2135" b="1"/>
            </a:lvl8pPr>
            <a:lvl9pPr marL="4876800" indent="0">
              <a:buNone/>
              <a:defRPr sz="2135" b="1"/>
            </a:lvl9pPr>
          </a:lstStyle>
          <a:p>
            <a:pPr lvl="0" fontAlgn="auto"/>
            <a:r>
              <a:rPr lang="zh-CN" altLang="en-US" strike="noStrike" noProof="1"/>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3200"/>
            </a:lvl1pPr>
            <a:lvl2pPr>
              <a:defRPr sz="2665"/>
            </a:lvl2pPr>
            <a:lvl3pPr>
              <a:defRPr sz="2400"/>
            </a:lvl3pPr>
            <a:lvl4pPr>
              <a:defRPr sz="2135"/>
            </a:lvl4pPr>
            <a:lvl5pPr>
              <a:defRPr sz="2135"/>
            </a:lvl5pPr>
            <a:lvl6pPr>
              <a:defRPr sz="2135"/>
            </a:lvl6pPr>
            <a:lvl7pPr>
              <a:defRPr sz="2135"/>
            </a:lvl7pPr>
            <a:lvl8pPr>
              <a:defRPr sz="2135"/>
            </a:lvl8pPr>
            <a:lvl9pPr>
              <a:defRPr sz="2135"/>
            </a:lvl9pPr>
          </a:lstStyle>
          <a:p>
            <a:pPr lvl="0" fontAlgn="auto"/>
            <a:r>
              <a:rPr lang="zh-CN" altLang="en-US" strike="noStrike" noProof="1"/>
              <a:t>单击此处编辑母版文本样式</a:t>
            </a:r>
          </a:p>
          <a:p>
            <a:pPr lvl="1" fontAlgn="auto"/>
            <a:r>
              <a:rPr lang="zh-CN" altLang="en-US" sz="2665" strike="noStrike" noProof="1"/>
              <a:t>第二级</a:t>
            </a:r>
            <a:endParaRPr lang="zh-CN" altLang="en-US" strike="noStrike" noProof="1"/>
          </a:p>
          <a:p>
            <a:pPr lvl="2" fontAlgn="auto"/>
            <a:r>
              <a:rPr lang="zh-CN" altLang="en-US" strike="noStrike" noProof="1"/>
              <a:t>第三级</a:t>
            </a:r>
          </a:p>
          <a:p>
            <a:pPr lvl="3" fontAlgn="auto"/>
            <a:r>
              <a:rPr lang="zh-CN" altLang="en-US" sz="2135" strike="noStrike" noProof="1"/>
              <a:t>第四级</a:t>
            </a:r>
            <a:endParaRPr lang="zh-CN" altLang="en-US" strike="noStrike" noProof="1"/>
          </a:p>
          <a:p>
            <a:pPr lvl="4" fontAlgn="auto"/>
            <a:r>
              <a:rPr lang="zh-CN" altLang="en-US" sz="2135" strike="noStrike" noProof="1"/>
              <a:t>第五级</a:t>
            </a:r>
            <a:endParaRPr lang="zh-CN" altLang="en-US" strike="noStrike" noProof="1"/>
          </a:p>
        </p:txBody>
      </p:sp>
      <p:sp>
        <p:nvSpPr>
          <p:cNvPr id="5" name="文本占位符 4"/>
          <p:cNvSpPr>
            <a:spLocks noGrp="1"/>
          </p:cNvSpPr>
          <p:nvPr>
            <p:ph type="body" sz="quarter" idx="3"/>
          </p:nvPr>
        </p:nvSpPr>
        <p:spPr>
          <a:xfrm>
            <a:off x="4645026" y="1535113"/>
            <a:ext cx="4041775" cy="639763"/>
          </a:xfrm>
        </p:spPr>
        <p:txBody>
          <a:bodyPr anchor="b"/>
          <a:lstStyle>
            <a:lvl1pPr marL="0" indent="0">
              <a:buNone/>
              <a:defRPr sz="3200" b="1"/>
            </a:lvl1pPr>
            <a:lvl2pPr marL="609600" indent="0">
              <a:buNone/>
              <a:defRPr sz="2665" b="1"/>
            </a:lvl2pPr>
            <a:lvl3pPr marL="1219200" indent="0">
              <a:buNone/>
              <a:defRPr sz="2400" b="1"/>
            </a:lvl3pPr>
            <a:lvl4pPr marL="1828800" indent="0">
              <a:buNone/>
              <a:defRPr sz="2135" b="1"/>
            </a:lvl4pPr>
            <a:lvl5pPr marL="2438400" indent="0">
              <a:buNone/>
              <a:defRPr sz="2135" b="1"/>
            </a:lvl5pPr>
            <a:lvl6pPr marL="3048000" indent="0">
              <a:buNone/>
              <a:defRPr sz="2135" b="1"/>
            </a:lvl6pPr>
            <a:lvl7pPr marL="3657600" indent="0">
              <a:buNone/>
              <a:defRPr sz="2135" b="1"/>
            </a:lvl7pPr>
            <a:lvl8pPr marL="4267200" indent="0">
              <a:buNone/>
              <a:defRPr sz="2135" b="1"/>
            </a:lvl8pPr>
            <a:lvl9pPr marL="4876800" indent="0">
              <a:buNone/>
              <a:defRPr sz="2135" b="1"/>
            </a:lvl9pPr>
          </a:lstStyle>
          <a:p>
            <a:pPr lvl="0" fontAlgn="auto"/>
            <a:r>
              <a:rPr lang="zh-CN" altLang="en-US" strike="noStrike" noProof="1"/>
              <a:t>单击此处编辑母版文本样式</a:t>
            </a:r>
          </a:p>
        </p:txBody>
      </p:sp>
      <p:sp>
        <p:nvSpPr>
          <p:cNvPr id="6" name="内容占位符 5"/>
          <p:cNvSpPr>
            <a:spLocks noGrp="1"/>
          </p:cNvSpPr>
          <p:nvPr>
            <p:ph sz="quarter" idx="4"/>
          </p:nvPr>
        </p:nvSpPr>
        <p:spPr>
          <a:xfrm>
            <a:off x="4645026" y="2174875"/>
            <a:ext cx="4041775" cy="3951288"/>
          </a:xfrm>
        </p:spPr>
        <p:txBody>
          <a:bodyPr/>
          <a:lstStyle>
            <a:lvl1pPr>
              <a:defRPr sz="3200"/>
            </a:lvl1pPr>
            <a:lvl2pPr>
              <a:defRPr sz="2665"/>
            </a:lvl2pPr>
            <a:lvl3pPr>
              <a:defRPr sz="2400"/>
            </a:lvl3pPr>
            <a:lvl4pPr>
              <a:defRPr sz="2135"/>
            </a:lvl4pPr>
            <a:lvl5pPr>
              <a:defRPr sz="2135"/>
            </a:lvl5pPr>
            <a:lvl6pPr>
              <a:defRPr sz="2135"/>
            </a:lvl6pPr>
            <a:lvl7pPr>
              <a:defRPr sz="2135"/>
            </a:lvl7pPr>
            <a:lvl8pPr>
              <a:defRPr sz="2135"/>
            </a:lvl8pPr>
            <a:lvl9pPr>
              <a:defRPr sz="2135"/>
            </a:lvl9pPr>
          </a:lstStyle>
          <a:p>
            <a:pPr lvl="0" fontAlgn="auto"/>
            <a:r>
              <a:rPr lang="zh-CN" altLang="en-US" strike="noStrike" noProof="1"/>
              <a:t>单击此处编辑母版文本样式</a:t>
            </a:r>
          </a:p>
          <a:p>
            <a:pPr lvl="1" fontAlgn="auto"/>
            <a:r>
              <a:rPr lang="zh-CN" altLang="en-US" sz="2665" strike="noStrike" noProof="1"/>
              <a:t>第二级</a:t>
            </a:r>
            <a:endParaRPr lang="zh-CN" altLang="en-US" strike="noStrike" noProof="1"/>
          </a:p>
          <a:p>
            <a:pPr lvl="2" fontAlgn="auto"/>
            <a:r>
              <a:rPr lang="zh-CN" altLang="en-US" strike="noStrike" noProof="1"/>
              <a:t>第三级</a:t>
            </a:r>
          </a:p>
          <a:p>
            <a:pPr lvl="3" fontAlgn="auto"/>
            <a:r>
              <a:rPr lang="zh-CN" altLang="en-US" sz="2135" strike="noStrike" noProof="1"/>
              <a:t>第四级</a:t>
            </a:r>
            <a:endParaRPr lang="zh-CN" altLang="en-US" strike="noStrike" noProof="1"/>
          </a:p>
          <a:p>
            <a:pPr lvl="4" fontAlgn="auto"/>
            <a:r>
              <a:rPr lang="zh-CN" altLang="en-US" sz="2135" strike="noStrike" noProof="1"/>
              <a:t>第五级</a:t>
            </a:r>
            <a:endParaRPr lang="zh-CN" altLang="en-US" strike="noStrike" noProof="1"/>
          </a:p>
        </p:txBody>
      </p:sp>
      <p:sp>
        <p:nvSpPr>
          <p:cNvPr id="7" name="日期占位符 6"/>
          <p:cNvSpPr>
            <a:spLocks noGrp="1"/>
          </p:cNvSpPr>
          <p:nvPr>
            <p:ph type="dt" sz="half" idx="10"/>
          </p:nvPr>
        </p:nvSpPr>
        <p:spPr/>
        <p:txBody>
          <a:bodyPr/>
          <a:lstStyle/>
          <a:p>
            <a:pPr fontAlgn="auto"/>
            <a:fld id="{530820CF-B880-4189-942D-D702A7CBA730}" type="datetimeFigureOut">
              <a:rPr lang="zh-CN" altLang="en-US" strike="noStrike" noProof="1" smtClean="0">
                <a:latin typeface="+mn-lt"/>
                <a:ea typeface="+mn-ea"/>
                <a:cs typeface="+mn-cs"/>
              </a:rPr>
              <a:t>2021/2/5</a:t>
            </a:fld>
            <a:endParaRPr lang="zh-CN" altLang="en-US" strike="noStrike" noProof="1"/>
          </a:p>
        </p:txBody>
      </p:sp>
      <p:sp>
        <p:nvSpPr>
          <p:cNvPr id="8" name="页脚占位符 7"/>
          <p:cNvSpPr>
            <a:spLocks noGrp="1"/>
          </p:cNvSpPr>
          <p:nvPr>
            <p:ph type="ftr" sz="quarter" idx="11"/>
          </p:nvPr>
        </p:nvSpPr>
        <p:spPr/>
        <p:txBody>
          <a:bodyPr/>
          <a:lstStyle/>
          <a:p>
            <a:pPr fontAlgn="auto"/>
            <a:endParaRPr lang="zh-CN" altLang="en-US" strike="noStrike" noProof="1"/>
          </a:p>
        </p:txBody>
      </p:sp>
      <p:sp>
        <p:nvSpPr>
          <p:cNvPr id="9" name="灯片编号占位符 8"/>
          <p:cNvSpPr>
            <a:spLocks noGrp="1"/>
          </p:cNvSpPr>
          <p:nvPr>
            <p:ph type="sldNum" sz="quarter" idx="12"/>
          </p:nvPr>
        </p:nvSpPr>
        <p:spPr/>
        <p:txBody>
          <a:bodyPr/>
          <a:lstStyle/>
          <a:p>
            <a:pPr fontAlgn="auto"/>
            <a:fld id="{0C913308-F349-4B6D-A68A-DD1791B4A57B}" type="slidenum">
              <a:rPr lang="zh-CN" altLang="en-US" strike="noStrike" noProof="1" smtClean="0">
                <a:latin typeface="+mn-lt"/>
                <a:ea typeface="+mn-ea"/>
                <a:cs typeface="+mn-cs"/>
              </a:rPr>
              <a:t>‹#›</a:t>
            </a:fld>
            <a:endParaRPr lang="zh-CN" altLang="en-US" strike="noStrike" noProof="1"/>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fontAlgn="auto"/>
            <a:fld id="{530820CF-B880-4189-942D-D702A7CBA730}" type="datetimeFigureOut">
              <a:rPr lang="zh-CN" altLang="en-US" strike="noStrike" noProof="1" smtClean="0">
                <a:latin typeface="+mn-lt"/>
                <a:ea typeface="+mn-ea"/>
                <a:cs typeface="+mn-cs"/>
              </a:rPr>
              <a:t>2021/2/5</a:t>
            </a:fld>
            <a:endParaRPr lang="zh-CN" altLang="en-US" strike="noStrike" noProof="1"/>
          </a:p>
        </p:txBody>
      </p:sp>
      <p:sp>
        <p:nvSpPr>
          <p:cNvPr id="3" name="页脚占位符 2"/>
          <p:cNvSpPr>
            <a:spLocks noGrp="1"/>
          </p:cNvSpPr>
          <p:nvPr>
            <p:ph type="ftr" sz="quarter" idx="11"/>
          </p:nvPr>
        </p:nvSpPr>
        <p:spPr/>
        <p:txBody>
          <a:bodyPr/>
          <a:lstStyle/>
          <a:p>
            <a:pPr fontAlgn="auto"/>
            <a:endParaRPr lang="zh-CN" altLang="en-US" strike="noStrike" noProof="1"/>
          </a:p>
        </p:txBody>
      </p:sp>
      <p:sp>
        <p:nvSpPr>
          <p:cNvPr id="4" name="灯片编号占位符 3"/>
          <p:cNvSpPr>
            <a:spLocks noGrp="1"/>
          </p:cNvSpPr>
          <p:nvPr>
            <p:ph type="sldNum" sz="quarter" idx="12"/>
          </p:nvPr>
        </p:nvSpPr>
        <p:spPr/>
        <p:txBody>
          <a:bodyPr/>
          <a:lstStyle/>
          <a:p>
            <a:pPr fontAlgn="auto"/>
            <a:fld id="{0C913308-F349-4B6D-A68A-DD1791B4A57B}" type="slidenum">
              <a:rPr lang="zh-CN" altLang="en-US" strike="noStrike" noProof="1" smtClean="0">
                <a:latin typeface="+mn-lt"/>
                <a:ea typeface="+mn-ea"/>
                <a:cs typeface="+mn-cs"/>
              </a:rPr>
              <a:t>‹#›</a:t>
            </a:fld>
            <a:endParaRPr lang="zh-CN" altLang="en-US" strike="noStrike" noProof="1"/>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bg>
      <p:bgPr>
        <a:noFill/>
        <a:effectLst/>
      </p:bgPr>
    </p:bg>
    <p:spTree>
      <p:nvGrpSpPr>
        <p:cNvPr id="1" name=""/>
        <p:cNvGrpSpPr/>
        <p:nvPr/>
      </p:nvGrpSpPr>
      <p:grpSpPr>
        <a:xfrm>
          <a:off x="0" y="0"/>
          <a:ext cx="0" cy="0"/>
          <a:chOff x="0" y="0"/>
          <a:chExt cx="0" cy="0"/>
        </a:xfrm>
      </p:grpSpPr>
      <p:sp>
        <p:nvSpPr>
          <p:cNvPr id="5" name="矩形 4"/>
          <p:cNvSpPr/>
          <p:nvPr userDrawn="1"/>
        </p:nvSpPr>
        <p:spPr>
          <a:xfrm>
            <a:off x="0" y="-9525"/>
            <a:ext cx="9144000" cy="4038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7" name="Rectangle 4"/>
          <p:cNvSpPr txBox="1">
            <a:spLocks noChangeArrowheads="1"/>
          </p:cNvSpPr>
          <p:nvPr userDrawn="1"/>
        </p:nvSpPr>
        <p:spPr>
          <a:xfrm>
            <a:off x="3616325" y="6191250"/>
            <a:ext cx="2035175" cy="411163"/>
          </a:xfrm>
          <a:prstGeom prst="rect">
            <a:avLst/>
          </a:prstGeom>
        </p:spPr>
        <p:txBody>
          <a:bodyPr vert="horz" lIns="91440" tIns="45720" rIns="91440" bIns="45720" rtlCol="0" anchor="ctr">
            <a:normAutofit fontScale="875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fontAlgn="auto">
              <a:buNone/>
            </a:pPr>
            <a:r>
              <a:rPr lang="zh-CN" altLang="en-US" sz="1400" strike="noStrike" noProof="1">
                <a:solidFill>
                  <a:schemeClr val="tx1">
                    <a:lumMod val="50000"/>
                    <a:lumOff val="50000"/>
                  </a:schemeClr>
                </a:solidFill>
                <a:latin typeface="微软雅黑" panose="020B0503020204020204" pitchFamily="34" charset="-122"/>
                <a:ea typeface="微软雅黑" panose="020B0503020204020204" pitchFamily="34" charset="-122"/>
                <a:cs typeface="+mn-cs"/>
              </a:rPr>
              <a:t>厦门天锐科技股份有限公司</a:t>
            </a:r>
            <a:endParaRPr lang="zh-CN" altLang="en-US" sz="1400" strike="noStrike" noProof="1">
              <a:solidFill>
                <a:schemeClr val="tx1">
                  <a:lumMod val="50000"/>
                  <a:lumOff val="50000"/>
                </a:schemeClr>
              </a:solidFill>
              <a:latin typeface="微软雅黑" panose="020B0503020204020204" pitchFamily="34" charset="-122"/>
              <a:ea typeface="微软雅黑" panose="020B0503020204020204" pitchFamily="34" charset="-122"/>
            </a:endParaRPr>
          </a:p>
        </p:txBody>
      </p:sp>
      <p:pic>
        <p:nvPicPr>
          <p:cNvPr id="14340" name="图片 11" descr="logo白色透明-06"/>
          <p:cNvPicPr>
            <a:picLocks noChangeAspect="1"/>
          </p:cNvPicPr>
          <p:nvPr userDrawn="1"/>
        </p:nvPicPr>
        <p:blipFill>
          <a:blip r:embed="rId2"/>
          <a:stretch>
            <a:fillRect/>
          </a:stretch>
        </p:blipFill>
        <p:spPr>
          <a:xfrm>
            <a:off x="279400" y="266700"/>
            <a:ext cx="1727200" cy="206375"/>
          </a:xfrm>
          <a:prstGeom prst="rect">
            <a:avLst/>
          </a:prstGeom>
          <a:noFill/>
          <a:ln w="9525">
            <a:noFill/>
          </a:ln>
        </p:spPr>
      </p:pic>
      <p:sp>
        <p:nvSpPr>
          <p:cNvPr id="2" name="日期占位符 1"/>
          <p:cNvSpPr>
            <a:spLocks noGrp="1"/>
          </p:cNvSpPr>
          <p:nvPr>
            <p:ph type="dt" sz="half" idx="10"/>
          </p:nvPr>
        </p:nvSpPr>
        <p:spPr>
          <a:xfrm>
            <a:off x="457200" y="6356350"/>
            <a:ext cx="2133600" cy="365125"/>
          </a:xfrm>
          <a:prstGeom prst="rect">
            <a:avLst/>
          </a:prstGeom>
        </p:spPr>
        <p:txBody>
          <a:bodyPr vert="horz" lIns="91440" tIns="45720" rIns="91440" bIns="45720" rtlCol="0" anchor="ctr"/>
          <a:lstStyle/>
          <a:p>
            <a:pPr fontAlgn="auto"/>
            <a:fld id="{530820CF-B880-4189-942D-D702A7CBA730}" type="datetimeFigureOut">
              <a:rPr lang="zh-CN" altLang="en-US" strike="noStrike" noProof="1" smtClean="0">
                <a:latin typeface="+mn-lt"/>
                <a:ea typeface="+mn-ea"/>
                <a:cs typeface="+mn-cs"/>
              </a:rPr>
              <a:t>2021/2/5</a:t>
            </a:fld>
            <a:endParaRPr lang="zh-CN" altLang="en-US" strike="noStrike" noProof="1"/>
          </a:p>
        </p:txBody>
      </p:sp>
      <p:sp>
        <p:nvSpPr>
          <p:cNvPr id="3" name="页脚占位符 2"/>
          <p:cNvSpPr>
            <a:spLocks noGrp="1"/>
          </p:cNvSpPr>
          <p:nvPr>
            <p:ph type="ftr" sz="quarter" idx="11"/>
          </p:nvPr>
        </p:nvSpPr>
        <p:spPr>
          <a:xfrm>
            <a:off x="3124200" y="6356350"/>
            <a:ext cx="2895600" cy="365125"/>
          </a:xfrm>
          <a:prstGeom prst="rect">
            <a:avLst/>
          </a:prstGeom>
        </p:spPr>
        <p:txBody>
          <a:bodyPr vert="horz" lIns="91440" tIns="45720" rIns="91440" bIns="45720" rtlCol="0" anchor="ctr"/>
          <a:lstStyle/>
          <a:p>
            <a:pPr fontAlgn="auto"/>
            <a:endParaRPr lang="zh-CN" altLang="en-US" strike="noStrike" noProof="1"/>
          </a:p>
        </p:txBody>
      </p:sp>
      <p:sp>
        <p:nvSpPr>
          <p:cNvPr id="4" name="灯片编号占位符 3"/>
          <p:cNvSpPr>
            <a:spLocks noGrp="1"/>
          </p:cNvSpPr>
          <p:nvPr>
            <p:ph type="sldNum" sz="quarter" idx="12"/>
          </p:nvPr>
        </p:nvSpPr>
        <p:spPr>
          <a:xfrm>
            <a:off x="6553200" y="6356350"/>
            <a:ext cx="2133600" cy="365125"/>
          </a:xfrm>
          <a:prstGeom prst="rect">
            <a:avLst/>
          </a:prstGeom>
        </p:spPr>
        <p:txBody>
          <a:bodyPr vert="horz" lIns="91440" tIns="45720" rIns="91440" bIns="45720" rtlCol="0" anchor="ctr"/>
          <a:lstStyle/>
          <a:p>
            <a:pPr fontAlgn="auto"/>
            <a:fld id="{0C913308-F349-4B6D-A68A-DD1791B4A57B}" type="slidenum">
              <a:rPr lang="zh-CN" altLang="en-US" strike="noStrike" noProof="1" smtClean="0">
                <a:latin typeface="+mn-lt"/>
                <a:ea typeface="+mn-ea"/>
                <a:cs typeface="+mn-cs"/>
              </a:rPr>
              <a:t>‹#›</a:t>
            </a:fld>
            <a:endParaRPr lang="zh-CN" altLang="en-US" strike="noStrike" noProof="1"/>
          </a:p>
        </p:txBody>
      </p:sp>
      <p:pic>
        <p:nvPicPr>
          <p:cNvPr id="18" name="图片 17" descr="7AC15291-2CFA-4895-BEAC-FD7211E61569"/>
          <p:cNvPicPr>
            <a:picLocks noChangeAspect="1"/>
          </p:cNvPicPr>
          <p:nvPr userDrawn="1"/>
        </p:nvPicPr>
        <p:blipFill>
          <a:blip r:embed="rId3"/>
          <a:stretch>
            <a:fillRect/>
          </a:stretch>
        </p:blipFill>
        <p:spPr>
          <a:xfrm>
            <a:off x="2590800" y="2076450"/>
            <a:ext cx="3803650" cy="875030"/>
          </a:xfrm>
          <a:prstGeom prst="rect">
            <a:avLst/>
          </a:prstGeom>
        </p:spPr>
      </p:pic>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73049"/>
            <a:ext cx="3008313" cy="1162051"/>
          </a:xfrm>
        </p:spPr>
        <p:txBody>
          <a:bodyPr anchor="b"/>
          <a:lstStyle>
            <a:lvl1pPr algn="l">
              <a:defRPr sz="2665" b="1"/>
            </a:lvl1pPr>
          </a:lstStyle>
          <a:p>
            <a:pPr fontAlgn="auto"/>
            <a:r>
              <a:rPr lang="zh-CN" altLang="en-US" sz="2665" strike="noStrike" noProof="1"/>
              <a:t>单击此处编辑母版标题样式</a:t>
            </a:r>
            <a:endParaRPr lang="zh-CN" altLang="en-US" strike="noStrike" noProof="1"/>
          </a:p>
        </p:txBody>
      </p:sp>
      <p:sp>
        <p:nvSpPr>
          <p:cNvPr id="3" name="内容占位符 2"/>
          <p:cNvSpPr>
            <a:spLocks noGrp="1"/>
          </p:cNvSpPr>
          <p:nvPr>
            <p:ph idx="1"/>
          </p:nvPr>
        </p:nvSpPr>
        <p:spPr>
          <a:xfrm>
            <a:off x="3575050" y="273051"/>
            <a:ext cx="5111750" cy="5853113"/>
          </a:xfrm>
        </p:spPr>
        <p:txBody>
          <a:bodyPr/>
          <a:lstStyle>
            <a:lvl1pPr>
              <a:defRPr sz="4265"/>
            </a:lvl1pPr>
            <a:lvl2pPr>
              <a:defRPr sz="3735"/>
            </a:lvl2pPr>
            <a:lvl3pPr>
              <a:defRPr sz="3200"/>
            </a:lvl3pPr>
            <a:lvl4pPr>
              <a:defRPr sz="2665"/>
            </a:lvl4pPr>
            <a:lvl5pPr>
              <a:defRPr sz="2665"/>
            </a:lvl5pPr>
            <a:lvl6pPr>
              <a:defRPr sz="2665"/>
            </a:lvl6pPr>
            <a:lvl7pPr>
              <a:defRPr sz="2665"/>
            </a:lvl7pPr>
            <a:lvl8pPr>
              <a:defRPr sz="2665"/>
            </a:lvl8pPr>
            <a:lvl9pPr>
              <a:defRPr sz="2665"/>
            </a:lvl9pPr>
          </a:lstStyle>
          <a:p>
            <a:pPr lvl="0" fontAlgn="auto"/>
            <a:r>
              <a:rPr lang="zh-CN" altLang="en-US" sz="4265" strike="noStrike" noProof="1"/>
              <a:t>单击此处编辑母版文本样式</a:t>
            </a:r>
            <a:endParaRPr lang="zh-CN" altLang="en-US" strike="noStrike" noProof="1"/>
          </a:p>
          <a:p>
            <a:pPr lvl="1" fontAlgn="auto"/>
            <a:r>
              <a:rPr lang="zh-CN" altLang="en-US" sz="3735" strike="noStrike" noProof="1"/>
              <a:t>第二级</a:t>
            </a:r>
            <a:endParaRPr lang="zh-CN" altLang="en-US" strike="noStrike" noProof="1"/>
          </a:p>
          <a:p>
            <a:pPr lvl="2" fontAlgn="auto"/>
            <a:r>
              <a:rPr lang="zh-CN" altLang="en-US" strike="noStrike" noProof="1"/>
              <a:t>第三级</a:t>
            </a:r>
          </a:p>
          <a:p>
            <a:pPr lvl="3" fontAlgn="auto"/>
            <a:r>
              <a:rPr lang="zh-CN" altLang="en-US" sz="2665" strike="noStrike" noProof="1"/>
              <a:t>第四级</a:t>
            </a:r>
            <a:endParaRPr lang="zh-CN" altLang="en-US" strike="noStrike" noProof="1"/>
          </a:p>
          <a:p>
            <a:pPr lvl="4" fontAlgn="auto"/>
            <a:r>
              <a:rPr lang="zh-CN" altLang="en-US" sz="2665" strike="noStrike" noProof="1"/>
              <a:t>第五级</a:t>
            </a:r>
            <a:endParaRPr lang="zh-CN" altLang="en-US" strike="noStrike" noProof="1"/>
          </a:p>
        </p:txBody>
      </p:sp>
      <p:sp>
        <p:nvSpPr>
          <p:cNvPr id="4" name="文本占位符 3"/>
          <p:cNvSpPr>
            <a:spLocks noGrp="1"/>
          </p:cNvSpPr>
          <p:nvPr>
            <p:ph type="body" sz="half" idx="2"/>
          </p:nvPr>
        </p:nvSpPr>
        <p:spPr>
          <a:xfrm>
            <a:off x="457201" y="1435101"/>
            <a:ext cx="3008313" cy="4691063"/>
          </a:xfrm>
        </p:spPr>
        <p:txBody>
          <a:bodyPr/>
          <a:lstStyle>
            <a:lvl1pPr marL="0" indent="0">
              <a:buNone/>
              <a:defRPr sz="1865"/>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fontAlgn="auto"/>
            <a:r>
              <a:rPr lang="zh-CN" altLang="en-US" sz="1865"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fontAlgn="auto"/>
            <a:fld id="{530820CF-B880-4189-942D-D702A7CBA730}" type="datetimeFigureOut">
              <a:rPr lang="zh-CN" altLang="en-US" strike="noStrike" noProof="1" smtClean="0">
                <a:latin typeface="+mn-lt"/>
                <a:ea typeface="+mn-ea"/>
                <a:cs typeface="+mn-cs"/>
              </a:rPr>
              <a:t>2021/2/5</a:t>
            </a:fld>
            <a:endParaRPr lang="zh-CN" altLang="en-US" strike="noStrike" noProof="1"/>
          </a:p>
        </p:txBody>
      </p:sp>
      <p:sp>
        <p:nvSpPr>
          <p:cNvPr id="6" name="页脚占位符 5"/>
          <p:cNvSpPr>
            <a:spLocks noGrp="1"/>
          </p:cNvSpPr>
          <p:nvPr>
            <p:ph type="ftr" sz="quarter" idx="11"/>
          </p:nvPr>
        </p:nvSpPr>
        <p:spPr/>
        <p:txBody>
          <a:bodyPr/>
          <a:lstStyle/>
          <a:p>
            <a:pPr fontAlgn="auto"/>
            <a:endParaRPr lang="zh-CN" altLang="en-US" strike="noStrike" noProof="1"/>
          </a:p>
        </p:txBody>
      </p:sp>
      <p:sp>
        <p:nvSpPr>
          <p:cNvPr id="7" name="灯片编号占位符 6"/>
          <p:cNvSpPr>
            <a:spLocks noGrp="1"/>
          </p:cNvSpPr>
          <p:nvPr>
            <p:ph type="sldNum" sz="quarter" idx="12"/>
          </p:nvPr>
        </p:nvSpPr>
        <p:spPr/>
        <p:txBody>
          <a:bodyPr/>
          <a:lstStyle/>
          <a:p>
            <a:pPr fontAlgn="auto"/>
            <a:fld id="{0C913308-F349-4B6D-A68A-DD1791B4A57B}" type="slidenum">
              <a:rPr lang="zh-CN" altLang="en-US" strike="noStrike" noProof="1" smtClean="0">
                <a:latin typeface="+mn-lt"/>
                <a:ea typeface="+mn-ea"/>
                <a:cs typeface="+mn-cs"/>
              </a:rPr>
              <a:t>‹#›</a:t>
            </a:fld>
            <a:endParaRPr lang="zh-CN" altLang="en-US" strike="noStrike" noProof="1"/>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9"/>
          </a:xfrm>
        </p:spPr>
        <p:txBody>
          <a:bodyPr anchor="b"/>
          <a:lstStyle>
            <a:lvl1pPr algn="l">
              <a:defRPr sz="2665" b="1"/>
            </a:lvl1pPr>
          </a:lstStyle>
          <a:p>
            <a:pPr fontAlgn="auto"/>
            <a:r>
              <a:rPr lang="zh-CN" altLang="en-US" sz="2665" strike="noStrike" noProof="1"/>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a:lstStyle>
            <a:lvl1pPr marL="0" indent="0">
              <a:buNone/>
              <a:defRPr sz="4265"/>
            </a:lvl1pPr>
            <a:lvl2pPr marL="609600" indent="0">
              <a:buNone/>
              <a:defRPr sz="3735"/>
            </a:lvl2pPr>
            <a:lvl3pPr marL="1219200" indent="0">
              <a:buNone/>
              <a:defRPr sz="3200"/>
            </a:lvl3pPr>
            <a:lvl4pPr marL="1828800" indent="0">
              <a:buNone/>
              <a:defRPr sz="2665"/>
            </a:lvl4pPr>
            <a:lvl5pPr marL="2438400" indent="0">
              <a:buNone/>
              <a:defRPr sz="2665"/>
            </a:lvl5pPr>
            <a:lvl6pPr marL="3048000" indent="0">
              <a:buNone/>
              <a:defRPr sz="2665"/>
            </a:lvl6pPr>
            <a:lvl7pPr marL="3657600" indent="0">
              <a:buNone/>
              <a:defRPr sz="2665"/>
            </a:lvl7pPr>
            <a:lvl8pPr marL="4267200" indent="0">
              <a:buNone/>
              <a:defRPr sz="2665"/>
            </a:lvl8pPr>
            <a:lvl9pPr marL="4876800" indent="0">
              <a:buNone/>
              <a:defRPr sz="2665"/>
            </a:lvl9pPr>
          </a:lstStyle>
          <a:p>
            <a:pPr fontAlgn="auto"/>
            <a:endParaRPr lang="zh-CN" altLang="en-US" strike="noStrike" noProof="1"/>
          </a:p>
        </p:txBody>
      </p:sp>
      <p:sp>
        <p:nvSpPr>
          <p:cNvPr id="4" name="文本占位符 3"/>
          <p:cNvSpPr>
            <a:spLocks noGrp="1"/>
          </p:cNvSpPr>
          <p:nvPr>
            <p:ph type="body" sz="half" idx="2"/>
          </p:nvPr>
        </p:nvSpPr>
        <p:spPr>
          <a:xfrm>
            <a:off x="1792288" y="5367337"/>
            <a:ext cx="5486400" cy="804863"/>
          </a:xfrm>
        </p:spPr>
        <p:txBody>
          <a:bodyPr/>
          <a:lstStyle>
            <a:lvl1pPr marL="0" indent="0">
              <a:buNone/>
              <a:defRPr sz="1865"/>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fontAlgn="auto"/>
            <a:r>
              <a:rPr lang="zh-CN" altLang="en-US" sz="1865"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fontAlgn="auto"/>
            <a:fld id="{530820CF-B880-4189-942D-D702A7CBA730}" type="datetimeFigureOut">
              <a:rPr lang="zh-CN" altLang="en-US" strike="noStrike" noProof="1" smtClean="0">
                <a:latin typeface="+mn-lt"/>
                <a:ea typeface="+mn-ea"/>
                <a:cs typeface="+mn-cs"/>
              </a:rPr>
              <a:t>2021/2/5</a:t>
            </a:fld>
            <a:endParaRPr lang="zh-CN" altLang="en-US" strike="noStrike" noProof="1"/>
          </a:p>
        </p:txBody>
      </p:sp>
      <p:sp>
        <p:nvSpPr>
          <p:cNvPr id="6" name="页脚占位符 5"/>
          <p:cNvSpPr>
            <a:spLocks noGrp="1"/>
          </p:cNvSpPr>
          <p:nvPr>
            <p:ph type="ftr" sz="quarter" idx="11"/>
          </p:nvPr>
        </p:nvSpPr>
        <p:spPr/>
        <p:txBody>
          <a:bodyPr/>
          <a:lstStyle/>
          <a:p>
            <a:pPr fontAlgn="auto"/>
            <a:endParaRPr lang="zh-CN" altLang="en-US" strike="noStrike" noProof="1"/>
          </a:p>
        </p:txBody>
      </p:sp>
      <p:sp>
        <p:nvSpPr>
          <p:cNvPr id="7" name="灯片编号占位符 6"/>
          <p:cNvSpPr>
            <a:spLocks noGrp="1"/>
          </p:cNvSpPr>
          <p:nvPr>
            <p:ph type="sldNum" sz="quarter" idx="12"/>
          </p:nvPr>
        </p:nvSpPr>
        <p:spPr/>
        <p:txBody>
          <a:bodyPr/>
          <a:lstStyle/>
          <a:p>
            <a:pPr fontAlgn="auto"/>
            <a:fld id="{0C913308-F349-4B6D-A68A-DD1791B4A57B}" type="slidenum">
              <a:rPr lang="zh-CN" altLang="en-US" strike="noStrike" noProof="1" smtClean="0">
                <a:latin typeface="+mn-lt"/>
                <a:ea typeface="+mn-ea"/>
                <a:cs typeface="+mn-cs"/>
              </a:rPr>
              <a:t>‹#›</a:t>
            </a:fld>
            <a:endParaRPr lang="zh-CN" altLang="en-US" strike="noStrike" noProof="1"/>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z="5865"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auto"/>
            <a:r>
              <a:rPr lang="zh-CN" altLang="en-US" sz="4265" strike="noStrike" noProof="1"/>
              <a:t>单击此处编辑母版文本样式</a:t>
            </a:r>
            <a:endParaRPr lang="zh-CN" altLang="en-US" strike="noStrike" noProof="1"/>
          </a:p>
          <a:p>
            <a:pPr lvl="1" fontAlgn="auto"/>
            <a:r>
              <a:rPr lang="zh-CN" altLang="en-US" sz="3735" strike="noStrike" noProof="1"/>
              <a:t>第二级</a:t>
            </a:r>
            <a:endParaRPr lang="zh-CN" altLang="en-US" strike="noStrike" noProof="1"/>
          </a:p>
          <a:p>
            <a:pPr lvl="2" fontAlgn="auto"/>
            <a:r>
              <a:rPr lang="zh-CN" altLang="en-US" strike="noStrike" noProof="1"/>
              <a:t>第三级</a:t>
            </a:r>
          </a:p>
          <a:p>
            <a:pPr lvl="3" fontAlgn="auto"/>
            <a:r>
              <a:rPr lang="zh-CN" altLang="en-US" sz="2665" strike="noStrike" noProof="1"/>
              <a:t>第四级</a:t>
            </a:r>
            <a:endParaRPr lang="zh-CN" altLang="en-US" strike="noStrike" noProof="1"/>
          </a:p>
          <a:p>
            <a:pPr lvl="4" fontAlgn="auto"/>
            <a:r>
              <a:rPr lang="zh-CN" altLang="en-US" sz="2665" strike="noStrike" noProof="1"/>
              <a:t>第五级</a:t>
            </a:r>
            <a:endParaRPr lang="zh-CN" altLang="en-US" strike="noStrike" noProof="1"/>
          </a:p>
        </p:txBody>
      </p:sp>
      <p:sp>
        <p:nvSpPr>
          <p:cNvPr id="4" name="日期占位符 3"/>
          <p:cNvSpPr>
            <a:spLocks noGrp="1"/>
          </p:cNvSpPr>
          <p:nvPr>
            <p:ph type="dt" sz="half" idx="10"/>
          </p:nvPr>
        </p:nvSpPr>
        <p:spPr/>
        <p:txBody>
          <a:bodyPr/>
          <a:lstStyle/>
          <a:p>
            <a:pPr fontAlgn="auto"/>
            <a:fld id="{530820CF-B880-4189-942D-D702A7CBA730}" type="datetimeFigureOut">
              <a:rPr lang="zh-CN" altLang="en-US" strike="noStrike" noProof="1" smtClean="0">
                <a:latin typeface="+mn-lt"/>
                <a:ea typeface="+mn-ea"/>
                <a:cs typeface="+mn-cs"/>
              </a:rPr>
              <a:t>2021/2/5</a:t>
            </a:fld>
            <a:endParaRPr lang="zh-CN" altLang="en-US" strike="noStrike" noProof="1"/>
          </a:p>
        </p:txBody>
      </p:sp>
      <p:sp>
        <p:nvSpPr>
          <p:cNvPr id="5" name="页脚占位符 4"/>
          <p:cNvSpPr>
            <a:spLocks noGrp="1"/>
          </p:cNvSpPr>
          <p:nvPr>
            <p:ph type="ftr" sz="quarter" idx="11"/>
          </p:nvPr>
        </p:nvSpPr>
        <p:spPr/>
        <p:txBody>
          <a:bodyPr/>
          <a:lstStyle/>
          <a:p>
            <a:pPr fontAlgn="auto"/>
            <a:endParaRPr lang="zh-CN" altLang="en-US" strike="noStrike" noProof="1"/>
          </a:p>
        </p:txBody>
      </p:sp>
      <p:sp>
        <p:nvSpPr>
          <p:cNvPr id="6" name="灯片编号占位符 5"/>
          <p:cNvSpPr>
            <a:spLocks noGrp="1"/>
          </p:cNvSpPr>
          <p:nvPr>
            <p:ph type="sldNum" sz="quarter" idx="12"/>
          </p:nvPr>
        </p:nvSpPr>
        <p:spPr/>
        <p:txBody>
          <a:bodyPr/>
          <a:lstStyle/>
          <a:p>
            <a:pPr fontAlgn="auto"/>
            <a:fld id="{0C913308-F349-4B6D-A68A-DD1791B4A57B}" type="slidenum">
              <a:rPr lang="zh-CN" altLang="en-US" strike="noStrike" noProof="1" smtClean="0">
                <a:latin typeface="+mn-lt"/>
                <a:ea typeface="+mn-ea"/>
                <a:cs typeface="+mn-cs"/>
              </a:rPr>
              <a:t>‹#›</a:t>
            </a:fld>
            <a:endParaRPr lang="zh-CN" altLang="en-US" strike="noStrike" noProof="1"/>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2057400" cy="5851525"/>
          </a:xfrm>
        </p:spPr>
        <p:txBody>
          <a:bodyPr vert="eaVert"/>
          <a:lstStyle/>
          <a:p>
            <a:pPr fontAlgn="auto"/>
            <a:r>
              <a:rPr lang="zh-CN" altLang="en-US" sz="5865"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9"/>
            <a:ext cx="6019800" cy="5851525"/>
          </a:xfrm>
        </p:spPr>
        <p:txBody>
          <a:bodyPr vert="eaVert"/>
          <a:lstStyle/>
          <a:p>
            <a:pPr lvl="0" fontAlgn="auto"/>
            <a:r>
              <a:rPr lang="zh-CN" altLang="en-US" sz="4265" strike="noStrike" noProof="1"/>
              <a:t>单击此处编辑母版文本样式</a:t>
            </a:r>
            <a:endParaRPr lang="zh-CN" altLang="en-US" strike="noStrike" noProof="1"/>
          </a:p>
          <a:p>
            <a:pPr lvl="1" fontAlgn="auto"/>
            <a:r>
              <a:rPr lang="zh-CN" altLang="en-US" sz="3735" strike="noStrike" noProof="1"/>
              <a:t>第二级</a:t>
            </a:r>
            <a:endParaRPr lang="zh-CN" altLang="en-US" strike="noStrike" noProof="1"/>
          </a:p>
          <a:p>
            <a:pPr lvl="2" fontAlgn="auto"/>
            <a:r>
              <a:rPr lang="zh-CN" altLang="en-US" strike="noStrike" noProof="1"/>
              <a:t>第三级</a:t>
            </a:r>
          </a:p>
          <a:p>
            <a:pPr lvl="3" fontAlgn="auto"/>
            <a:r>
              <a:rPr lang="zh-CN" altLang="en-US" sz="2665" strike="noStrike" noProof="1"/>
              <a:t>第四级</a:t>
            </a:r>
            <a:endParaRPr lang="zh-CN" altLang="en-US" strike="noStrike" noProof="1"/>
          </a:p>
          <a:p>
            <a:pPr lvl="4" fontAlgn="auto"/>
            <a:r>
              <a:rPr lang="zh-CN" altLang="en-US" sz="2665" strike="noStrike" noProof="1"/>
              <a:t>第五级</a:t>
            </a:r>
            <a:endParaRPr lang="zh-CN" altLang="en-US" strike="noStrike" noProof="1"/>
          </a:p>
        </p:txBody>
      </p:sp>
      <p:sp>
        <p:nvSpPr>
          <p:cNvPr id="4" name="日期占位符 3"/>
          <p:cNvSpPr>
            <a:spLocks noGrp="1"/>
          </p:cNvSpPr>
          <p:nvPr>
            <p:ph type="dt" sz="half" idx="10"/>
          </p:nvPr>
        </p:nvSpPr>
        <p:spPr/>
        <p:txBody>
          <a:bodyPr/>
          <a:lstStyle/>
          <a:p>
            <a:pPr fontAlgn="auto"/>
            <a:fld id="{530820CF-B880-4189-942D-D702A7CBA730}" type="datetimeFigureOut">
              <a:rPr lang="zh-CN" altLang="en-US" strike="noStrike" noProof="1" smtClean="0">
                <a:latin typeface="+mn-lt"/>
                <a:ea typeface="+mn-ea"/>
                <a:cs typeface="+mn-cs"/>
              </a:rPr>
              <a:t>2021/2/5</a:t>
            </a:fld>
            <a:endParaRPr lang="zh-CN" altLang="en-US" strike="noStrike" noProof="1"/>
          </a:p>
        </p:txBody>
      </p:sp>
      <p:sp>
        <p:nvSpPr>
          <p:cNvPr id="5" name="页脚占位符 4"/>
          <p:cNvSpPr>
            <a:spLocks noGrp="1"/>
          </p:cNvSpPr>
          <p:nvPr>
            <p:ph type="ftr" sz="quarter" idx="11"/>
          </p:nvPr>
        </p:nvSpPr>
        <p:spPr/>
        <p:txBody>
          <a:bodyPr/>
          <a:lstStyle/>
          <a:p>
            <a:pPr fontAlgn="auto"/>
            <a:endParaRPr lang="zh-CN" altLang="en-US" strike="noStrike" noProof="1"/>
          </a:p>
        </p:txBody>
      </p:sp>
      <p:sp>
        <p:nvSpPr>
          <p:cNvPr id="6" name="灯片编号占位符 5"/>
          <p:cNvSpPr>
            <a:spLocks noGrp="1"/>
          </p:cNvSpPr>
          <p:nvPr>
            <p:ph type="sldNum" sz="quarter" idx="12"/>
          </p:nvPr>
        </p:nvSpPr>
        <p:spPr/>
        <p:txBody>
          <a:bodyPr/>
          <a:lstStyle/>
          <a:p>
            <a:pPr fontAlgn="auto"/>
            <a:fld id="{0C913308-F349-4B6D-A68A-DD1791B4A57B}" type="slidenum">
              <a:rPr lang="zh-CN" altLang="en-US" strike="noStrike" noProof="1" smtClean="0">
                <a:latin typeface="+mn-lt"/>
                <a:ea typeface="+mn-ea"/>
                <a:cs typeface="+mn-cs"/>
              </a:rPr>
              <a:t>‹#›</a:t>
            </a:fld>
            <a:endParaRPr lang="zh-CN" altLang="en-US" strike="noStrike" noProof="1"/>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bg>
      <p:bgPr>
        <a:noFill/>
        <a:effectLst/>
      </p:bgPr>
    </p:bg>
    <p:spTree>
      <p:nvGrpSpPr>
        <p:cNvPr id="1" name=""/>
        <p:cNvGrpSpPr/>
        <p:nvPr/>
      </p:nvGrpSpPr>
      <p:grpSpPr>
        <a:xfrm>
          <a:off x="0" y="0"/>
          <a:ext cx="0" cy="0"/>
          <a:chOff x="0" y="0"/>
          <a:chExt cx="0" cy="0"/>
        </a:xfrm>
      </p:grpSpPr>
      <p:sp>
        <p:nvSpPr>
          <p:cNvPr id="5122" name="Text Placeholder 4"/>
          <p:cNvSpPr txBox="1"/>
          <p:nvPr userDrawn="1"/>
        </p:nvSpPr>
        <p:spPr>
          <a:xfrm>
            <a:off x="611188" y="430213"/>
            <a:ext cx="2257425" cy="495300"/>
          </a:xfrm>
          <a:prstGeom prst="rect">
            <a:avLst/>
          </a:prstGeom>
          <a:noFill/>
          <a:ln w="9525">
            <a:noFill/>
          </a:ln>
        </p:spPr>
        <p:txBody>
          <a:bodyPr anchor="ctr"/>
          <a:lstStyle/>
          <a:p>
            <a:pPr lvl="0" indent="0" algn="ctr">
              <a:spcBef>
                <a:spcPct val="20000"/>
              </a:spcBef>
              <a:buFont typeface="Arial" panose="020B0604020202020204" pitchFamily="34" charset="0"/>
              <a:buNone/>
            </a:pPr>
            <a:r>
              <a:rPr lang="zh-CN" altLang="en-US" sz="3200" b="1" dirty="0">
                <a:solidFill>
                  <a:schemeClr val="accent1"/>
                </a:solidFill>
                <a:latin typeface="微软雅黑" panose="020B0503020204020204" pitchFamily="34" charset="-122"/>
                <a:ea typeface="微软雅黑" panose="020B0503020204020204" pitchFamily="34" charset="-122"/>
              </a:rPr>
              <a:t>目录</a:t>
            </a:r>
            <a:r>
              <a:rPr lang="en-US" altLang="zh-CN" sz="3200" b="1" dirty="0">
                <a:solidFill>
                  <a:schemeClr val="accent1"/>
                </a:solidFill>
                <a:latin typeface="微软雅黑" panose="020B0503020204020204" pitchFamily="34" charset="-122"/>
                <a:ea typeface="微软雅黑" panose="020B0503020204020204" pitchFamily="34" charset="-122"/>
              </a:rPr>
              <a:t>/</a:t>
            </a:r>
            <a:r>
              <a:rPr lang="en-US" altLang="zh-CN" b="1" dirty="0">
                <a:solidFill>
                  <a:schemeClr val="accent1"/>
                </a:solidFill>
                <a:latin typeface="微软雅黑" panose="020B0503020204020204" pitchFamily="34" charset="-122"/>
                <a:ea typeface="微软雅黑" panose="020B0503020204020204" pitchFamily="34" charset="-122"/>
              </a:rPr>
              <a:t>Contents</a:t>
            </a:r>
            <a:endParaRPr lang="en-GB" altLang="en-US" b="1" dirty="0">
              <a:solidFill>
                <a:schemeClr val="accent1"/>
              </a:solidFill>
              <a:latin typeface="微软雅黑" panose="020B0503020204020204" pitchFamily="34" charset="-122"/>
              <a:ea typeface="微软雅黑" panose="020B0503020204020204" pitchFamily="34" charset="-122"/>
            </a:endParaRPr>
          </a:p>
        </p:txBody>
      </p:sp>
      <p:cxnSp>
        <p:nvCxnSpPr>
          <p:cNvPr id="6" name="直接连接符 5"/>
          <p:cNvCxnSpPr/>
          <p:nvPr userDrawn="1"/>
        </p:nvCxnSpPr>
        <p:spPr>
          <a:xfrm>
            <a:off x="738188" y="1058863"/>
            <a:ext cx="7650163"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日期占位符 1"/>
          <p:cNvSpPr>
            <a:spLocks noGrp="1"/>
          </p:cNvSpPr>
          <p:nvPr>
            <p:ph type="dt" sz="half" idx="10"/>
          </p:nvPr>
        </p:nvSpPr>
        <p:spPr>
          <a:xfrm>
            <a:off x="457200" y="6356350"/>
            <a:ext cx="2133600" cy="365125"/>
          </a:xfrm>
          <a:prstGeom prst="rect">
            <a:avLst/>
          </a:prstGeom>
        </p:spPr>
        <p:txBody>
          <a:bodyPr vert="horz" lIns="91440" tIns="45720" rIns="91440" bIns="45720" rtlCol="0" anchor="ctr"/>
          <a:lstStyle/>
          <a:p>
            <a:pPr fontAlgn="auto"/>
            <a:fld id="{530820CF-B880-4189-942D-D702A7CBA730}" type="datetimeFigureOut">
              <a:rPr lang="zh-CN" altLang="en-US" strike="noStrike" noProof="1" smtClean="0">
                <a:latin typeface="+mn-lt"/>
                <a:ea typeface="+mn-ea"/>
                <a:cs typeface="+mn-cs"/>
              </a:rPr>
              <a:t>2021/2/5</a:t>
            </a:fld>
            <a:endParaRPr lang="zh-CN" altLang="en-US" strike="noStrike" noProof="1"/>
          </a:p>
        </p:txBody>
      </p:sp>
      <p:sp>
        <p:nvSpPr>
          <p:cNvPr id="3" name="页脚占位符 2"/>
          <p:cNvSpPr>
            <a:spLocks noGrp="1"/>
          </p:cNvSpPr>
          <p:nvPr>
            <p:ph type="ftr" sz="quarter" idx="11"/>
          </p:nvPr>
        </p:nvSpPr>
        <p:spPr>
          <a:xfrm>
            <a:off x="3124200" y="6356350"/>
            <a:ext cx="2895600" cy="365125"/>
          </a:xfrm>
          <a:prstGeom prst="rect">
            <a:avLst/>
          </a:prstGeom>
        </p:spPr>
        <p:txBody>
          <a:bodyPr vert="horz" lIns="91440" tIns="45720" rIns="91440" bIns="45720" rtlCol="0" anchor="ctr"/>
          <a:lstStyle/>
          <a:p>
            <a:pPr fontAlgn="auto"/>
            <a:endParaRPr lang="zh-CN" altLang="en-US" strike="noStrike" noProof="1"/>
          </a:p>
        </p:txBody>
      </p:sp>
      <p:sp>
        <p:nvSpPr>
          <p:cNvPr id="4" name="灯片编号占位符 3"/>
          <p:cNvSpPr>
            <a:spLocks noGrp="1"/>
          </p:cNvSpPr>
          <p:nvPr>
            <p:ph type="sldNum" sz="quarter" idx="12"/>
          </p:nvPr>
        </p:nvSpPr>
        <p:spPr>
          <a:xfrm>
            <a:off x="6553200" y="6356350"/>
            <a:ext cx="2133600" cy="365125"/>
          </a:xfrm>
          <a:prstGeom prst="rect">
            <a:avLst/>
          </a:prstGeom>
        </p:spPr>
        <p:txBody>
          <a:bodyPr vert="horz" lIns="91440" tIns="45720" rIns="91440" bIns="45720" rtlCol="0" anchor="ctr"/>
          <a:lstStyle/>
          <a:p>
            <a:pPr fontAlgn="auto"/>
            <a:fld id="{0C913308-F349-4B6D-A68A-DD1791B4A57B}" type="slidenum">
              <a:rPr lang="zh-CN" altLang="en-US" strike="noStrike" noProof="1" smtClean="0">
                <a:latin typeface="+mn-lt"/>
                <a:ea typeface="+mn-ea"/>
                <a:cs typeface="+mn-cs"/>
              </a:rPr>
              <a:t>‹#›</a:t>
            </a:fld>
            <a:endParaRPr lang="zh-CN" altLang="en-US" strike="noStrike" noProof="1"/>
          </a:p>
        </p:txBody>
      </p:sp>
      <p:pic>
        <p:nvPicPr>
          <p:cNvPr id="18" name="图片 17" descr="7AC15291-2CFA-4895-BEAC-FD7211E61569"/>
          <p:cNvPicPr>
            <a:picLocks noChangeAspect="1"/>
          </p:cNvPicPr>
          <p:nvPr userDrawn="1"/>
        </p:nvPicPr>
        <p:blipFill>
          <a:blip r:embed="rId2"/>
          <a:stretch>
            <a:fillRect/>
          </a:stretch>
        </p:blipFill>
        <p:spPr>
          <a:xfrm>
            <a:off x="6108065" y="381635"/>
            <a:ext cx="2578735" cy="593090"/>
          </a:xfrm>
          <a:prstGeom prst="rect">
            <a:avLst/>
          </a:prstGeom>
        </p:spPr>
      </p:pic>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和内容">
    <p:bg>
      <p:bgPr>
        <a:noFill/>
        <a:effectLst/>
      </p:bgPr>
    </p:bg>
    <p:spTree>
      <p:nvGrpSpPr>
        <p:cNvPr id="1" name=""/>
        <p:cNvGrpSpPr/>
        <p:nvPr/>
      </p:nvGrpSpPr>
      <p:grpSpPr>
        <a:xfrm>
          <a:off x="0" y="0"/>
          <a:ext cx="0" cy="0"/>
          <a:chOff x="0" y="0"/>
          <a:chExt cx="0" cy="0"/>
        </a:xfrm>
      </p:grpSpPr>
      <p:sp>
        <p:nvSpPr>
          <p:cNvPr id="20" name="矩形 19"/>
          <p:cNvSpPr/>
          <p:nvPr userDrawn="1"/>
        </p:nvSpPr>
        <p:spPr>
          <a:xfrm>
            <a:off x="-7937" y="2076450"/>
            <a:ext cx="2447925" cy="2016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1" name="矩形 20"/>
          <p:cNvSpPr/>
          <p:nvPr userDrawn="1"/>
        </p:nvSpPr>
        <p:spPr>
          <a:xfrm>
            <a:off x="6731000" y="2076450"/>
            <a:ext cx="2449513" cy="2016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pic>
        <p:nvPicPr>
          <p:cNvPr id="6158" name="图片 21" descr="logo白色透明-06"/>
          <p:cNvPicPr>
            <a:picLocks noChangeAspect="1"/>
          </p:cNvPicPr>
          <p:nvPr userDrawn="1"/>
        </p:nvPicPr>
        <p:blipFill>
          <a:blip r:embed="rId2"/>
          <a:stretch>
            <a:fillRect/>
          </a:stretch>
        </p:blipFill>
        <p:spPr>
          <a:xfrm>
            <a:off x="7019925" y="2981325"/>
            <a:ext cx="1728788" cy="206375"/>
          </a:xfrm>
          <a:prstGeom prst="rect">
            <a:avLst/>
          </a:prstGeom>
          <a:noFill/>
          <a:ln w="9525">
            <a:noFill/>
          </a:ln>
        </p:spPr>
      </p:pic>
      <p:sp>
        <p:nvSpPr>
          <p:cNvPr id="2" name="日期占位符 1"/>
          <p:cNvSpPr>
            <a:spLocks noGrp="1"/>
          </p:cNvSpPr>
          <p:nvPr>
            <p:ph type="dt" sz="half" idx="10"/>
          </p:nvPr>
        </p:nvSpPr>
        <p:spPr>
          <a:xfrm>
            <a:off x="457200" y="6356350"/>
            <a:ext cx="2133600" cy="365125"/>
          </a:xfrm>
          <a:prstGeom prst="rect">
            <a:avLst/>
          </a:prstGeom>
        </p:spPr>
        <p:txBody>
          <a:bodyPr vert="horz" lIns="91440" tIns="45720" rIns="91440" bIns="45720" rtlCol="0" anchor="ctr"/>
          <a:lstStyle/>
          <a:p>
            <a:pPr fontAlgn="auto"/>
            <a:fld id="{530820CF-B880-4189-942D-D702A7CBA730}" type="datetimeFigureOut">
              <a:rPr lang="zh-CN" altLang="en-US" strike="noStrike" noProof="1" smtClean="0">
                <a:latin typeface="+mn-lt"/>
                <a:ea typeface="+mn-ea"/>
                <a:cs typeface="+mn-cs"/>
              </a:rPr>
              <a:t>2021/2/5</a:t>
            </a:fld>
            <a:endParaRPr lang="zh-CN" altLang="en-US" strike="noStrike" noProof="1"/>
          </a:p>
        </p:txBody>
      </p:sp>
      <p:sp>
        <p:nvSpPr>
          <p:cNvPr id="3" name="页脚占位符 2"/>
          <p:cNvSpPr>
            <a:spLocks noGrp="1"/>
          </p:cNvSpPr>
          <p:nvPr>
            <p:ph type="ftr" sz="quarter" idx="11"/>
          </p:nvPr>
        </p:nvSpPr>
        <p:spPr>
          <a:xfrm>
            <a:off x="3124200" y="6356350"/>
            <a:ext cx="2895600" cy="365125"/>
          </a:xfrm>
          <a:prstGeom prst="rect">
            <a:avLst/>
          </a:prstGeom>
        </p:spPr>
        <p:txBody>
          <a:bodyPr vert="horz" lIns="91440" tIns="45720" rIns="91440" bIns="45720" rtlCol="0" anchor="ctr"/>
          <a:lstStyle/>
          <a:p>
            <a:pPr fontAlgn="auto"/>
            <a:endParaRPr lang="zh-CN" altLang="en-US" strike="noStrike" noProof="1"/>
          </a:p>
        </p:txBody>
      </p:sp>
      <p:sp>
        <p:nvSpPr>
          <p:cNvPr id="4" name="灯片编号占位符 3"/>
          <p:cNvSpPr>
            <a:spLocks noGrp="1"/>
          </p:cNvSpPr>
          <p:nvPr>
            <p:ph type="sldNum" sz="quarter" idx="12"/>
          </p:nvPr>
        </p:nvSpPr>
        <p:spPr>
          <a:xfrm>
            <a:off x="6553200" y="6356350"/>
            <a:ext cx="2133600" cy="365125"/>
          </a:xfrm>
          <a:prstGeom prst="rect">
            <a:avLst/>
          </a:prstGeom>
        </p:spPr>
        <p:txBody>
          <a:bodyPr vert="horz" lIns="91440" tIns="45720" rIns="91440" bIns="45720" rtlCol="0" anchor="ctr"/>
          <a:lstStyle/>
          <a:p>
            <a:pPr fontAlgn="auto"/>
            <a:fld id="{0C913308-F349-4B6D-A68A-DD1791B4A57B}" type="slidenum">
              <a:rPr lang="zh-CN" altLang="en-US" strike="noStrike" noProof="1" smtClean="0">
                <a:latin typeface="+mn-lt"/>
                <a:ea typeface="+mn-ea"/>
                <a:cs typeface="+mn-cs"/>
              </a:rPr>
              <a:t>‹#›</a:t>
            </a:fld>
            <a:endParaRPr lang="zh-CN" altLang="en-US" strike="noStrike" noProof="1"/>
          </a:p>
        </p:txBody>
      </p:sp>
      <p:pic>
        <p:nvPicPr>
          <p:cNvPr id="18" name="图片 17" descr="7AC15291-2CFA-4895-BEAC-FD7211E61569"/>
          <p:cNvPicPr>
            <a:picLocks noChangeAspect="1"/>
          </p:cNvPicPr>
          <p:nvPr userDrawn="1"/>
        </p:nvPicPr>
        <p:blipFill>
          <a:blip r:embed="rId3"/>
          <a:stretch>
            <a:fillRect/>
          </a:stretch>
        </p:blipFill>
        <p:spPr>
          <a:xfrm>
            <a:off x="2590800" y="2076450"/>
            <a:ext cx="3803650" cy="875030"/>
          </a:xfrm>
          <a:prstGeom prst="rect">
            <a:avLst/>
          </a:prstGeom>
        </p:spPr>
      </p:pic>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bg>
      <p:bgPr>
        <a:noFill/>
        <a:effectLst/>
      </p:bgPr>
    </p:bg>
    <p:spTree>
      <p:nvGrpSpPr>
        <p:cNvPr id="1" name=""/>
        <p:cNvGrpSpPr/>
        <p:nvPr/>
      </p:nvGrpSpPr>
      <p:grpSpPr>
        <a:xfrm>
          <a:off x="0" y="0"/>
          <a:ext cx="0" cy="0"/>
          <a:chOff x="0" y="0"/>
          <a:chExt cx="0" cy="0"/>
        </a:xfrm>
      </p:grpSpPr>
      <p:grpSp>
        <p:nvGrpSpPr>
          <p:cNvPr id="7170" name="组合 1"/>
          <p:cNvGrpSpPr/>
          <p:nvPr userDrawn="1"/>
        </p:nvGrpSpPr>
        <p:grpSpPr>
          <a:xfrm>
            <a:off x="2662238" y="5204460"/>
            <a:ext cx="4267200" cy="967740"/>
            <a:chOff x="4505" y="5800"/>
            <a:chExt cx="6719" cy="1524"/>
          </a:xfrm>
        </p:grpSpPr>
        <p:sp>
          <p:nvSpPr>
            <p:cNvPr id="7181" name="文本框 5"/>
            <p:cNvSpPr/>
            <p:nvPr/>
          </p:nvSpPr>
          <p:spPr>
            <a:xfrm>
              <a:off x="6686" y="6467"/>
              <a:ext cx="4538" cy="581"/>
            </a:xfrm>
            <a:prstGeom prst="rect">
              <a:avLst/>
            </a:prstGeom>
            <a:noFill/>
            <a:ln w="9525">
              <a:noFill/>
            </a:ln>
          </p:spPr>
          <p:txBody>
            <a:bodyPr wrap="square" anchor="t">
              <a:spAutoFit/>
            </a:bodyPr>
            <a:lstStyle/>
            <a:p>
              <a:pPr lvl="0" indent="0"/>
              <a:r>
                <a:rPr lang="zh-CN" altLang="en-US" sz="17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厦门天锐科技股份有限公司</a:t>
              </a:r>
            </a:p>
          </p:txBody>
        </p:sp>
        <p:sp>
          <p:nvSpPr>
            <p:cNvPr id="23" name="文本框 6"/>
            <p:cNvSpPr/>
            <p:nvPr/>
          </p:nvSpPr>
          <p:spPr>
            <a:xfrm>
              <a:off x="6686" y="6949"/>
              <a:ext cx="4385" cy="354"/>
            </a:xfrm>
            <a:prstGeom prst="rect">
              <a:avLst/>
            </a:prstGeom>
            <a:noFill/>
            <a:ln w="9525">
              <a:noFill/>
            </a:ln>
          </p:spPr>
          <p:txBody>
            <a:bodyPr wrap="none" anchor="t">
              <a:spAutoFit/>
            </a:bodyPr>
            <a:lstStyle/>
            <a:p>
              <a:pPr lvl="0" algn="l" fontAlgn="auto"/>
              <a:r>
                <a:rPr lang="zh-CN" altLang="en-US" sz="820" strike="noStrike" noProof="1">
                  <a:solidFill>
                    <a:schemeClr val="tx1">
                      <a:lumMod val="50000"/>
                      <a:lumOff val="50000"/>
                    </a:schemeClr>
                  </a:solidFill>
                  <a:latin typeface="微软雅黑" panose="020B0503020204020204" pitchFamily="34" charset="-122"/>
                  <a:ea typeface="微软雅黑" panose="020B0503020204020204" pitchFamily="34" charset="-122"/>
                  <a:cs typeface="+mn-cs"/>
                  <a:sym typeface="Calibri" panose="020F0502020204030204" pitchFamily="34" charset="0"/>
                </a:rPr>
                <a:t>证券代码：</a:t>
              </a:r>
              <a:r>
                <a:rPr lang="en-US" altLang="zh-CN" sz="820" strike="noStrike" noProof="1">
                  <a:solidFill>
                    <a:schemeClr val="tx1">
                      <a:lumMod val="50000"/>
                      <a:lumOff val="50000"/>
                    </a:schemeClr>
                  </a:solidFill>
                  <a:latin typeface="微软雅黑" panose="020B0503020204020204" pitchFamily="34" charset="-122"/>
                  <a:ea typeface="微软雅黑" panose="020B0503020204020204" pitchFamily="34" charset="-122"/>
                  <a:cs typeface="+mn-cs"/>
                  <a:sym typeface="Calibri" panose="020F0502020204030204" pitchFamily="34" charset="0"/>
                </a:rPr>
                <a:t>838408    www.tipray.com   400-666-0170</a:t>
              </a:r>
              <a:endParaRPr lang="en-US" altLang="zh-CN" sz="820" strike="noStrike" noProof="1">
                <a:solidFill>
                  <a:schemeClr val="tx1">
                    <a:lumMod val="50000"/>
                    <a:lumOff val="50000"/>
                  </a:schemeClr>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7183" name="直接连接符 14"/>
            <p:cNvSpPr/>
            <p:nvPr/>
          </p:nvSpPr>
          <p:spPr>
            <a:xfrm>
              <a:off x="6369" y="5800"/>
              <a:ext cx="3" cy="1409"/>
            </a:xfrm>
            <a:prstGeom prst="line">
              <a:avLst/>
            </a:prstGeom>
            <a:ln w="6350" cap="flat" cmpd="sng">
              <a:solidFill>
                <a:schemeClr val="accent1"/>
              </a:solidFill>
              <a:prstDash val="solid"/>
              <a:round/>
              <a:headEnd type="none" w="med" len="med"/>
              <a:tailEnd type="none" w="med" len="med"/>
            </a:ln>
          </p:spPr>
          <p:txBody>
            <a:bodyPr anchor="t"/>
            <a:lstStyle/>
            <a:p>
              <a:pPr lvl="0" indent="0" eaLnBrk="0" hangingPunct="0"/>
              <a:endParaRPr lang="zh-CN" altLang="en-US">
                <a:latin typeface="Calibri" panose="020F0502020204030204" pitchFamily="34" charset="0"/>
                <a:ea typeface="宋体" panose="02010600030101010101" pitchFamily="2" charset="-122"/>
              </a:endParaRPr>
            </a:p>
          </p:txBody>
        </p:sp>
        <p:sp>
          <p:nvSpPr>
            <p:cNvPr id="7184" name="文本框 10"/>
            <p:cNvSpPr/>
            <p:nvPr/>
          </p:nvSpPr>
          <p:spPr>
            <a:xfrm>
              <a:off x="4505" y="6974"/>
              <a:ext cx="1568" cy="350"/>
            </a:xfrm>
            <a:prstGeom prst="rect">
              <a:avLst/>
            </a:prstGeom>
            <a:noFill/>
            <a:ln w="9525">
              <a:noFill/>
            </a:ln>
          </p:spPr>
          <p:txBody>
            <a:bodyPr wrap="none" anchor="t">
              <a:spAutoFit/>
            </a:bodyPr>
            <a:lstStyle/>
            <a:p>
              <a:pPr lvl="0" indent="0" algn="ctr"/>
              <a:r>
                <a:rPr lang="zh-CN" altLang="en-US" sz="800">
                  <a:solidFill>
                    <a:srgbClr val="808080"/>
                  </a:solidFill>
                  <a:latin typeface="微软雅黑" panose="020B0503020204020204" pitchFamily="34" charset="-122"/>
                  <a:ea typeface="微软雅黑" panose="020B0503020204020204" pitchFamily="34" charset="-122"/>
                  <a:sym typeface="Calibri" panose="020F0502020204030204" pitchFamily="34" charset="0"/>
                </a:rPr>
                <a:t>关注天锐数据安全</a:t>
              </a:r>
            </a:p>
          </p:txBody>
        </p:sp>
        <p:pic>
          <p:nvPicPr>
            <p:cNvPr id="7185" name="图片 1" descr="微信二维码"/>
            <p:cNvPicPr>
              <a:picLocks noChangeAspect="1"/>
            </p:cNvPicPr>
            <p:nvPr/>
          </p:nvPicPr>
          <p:blipFill>
            <a:blip r:embed="rId2"/>
            <a:stretch>
              <a:fillRect/>
            </a:stretch>
          </p:blipFill>
          <p:spPr>
            <a:xfrm>
              <a:off x="4713" y="5800"/>
              <a:ext cx="1152" cy="1151"/>
            </a:xfrm>
            <a:prstGeom prst="rect">
              <a:avLst/>
            </a:prstGeom>
            <a:noFill/>
            <a:ln w="9525">
              <a:noFill/>
            </a:ln>
          </p:spPr>
        </p:pic>
      </p:grpSp>
      <p:sp>
        <p:nvSpPr>
          <p:cNvPr id="27" name="矩形 26"/>
          <p:cNvSpPr/>
          <p:nvPr userDrawn="1"/>
        </p:nvSpPr>
        <p:spPr>
          <a:xfrm>
            <a:off x="0" y="-17462"/>
            <a:ext cx="9144000" cy="40417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7187" name="Rectangle 3"/>
          <p:cNvSpPr txBox="1"/>
          <p:nvPr userDrawn="1"/>
        </p:nvSpPr>
        <p:spPr>
          <a:xfrm>
            <a:off x="1939925" y="1901825"/>
            <a:ext cx="5264150" cy="879475"/>
          </a:xfrm>
          <a:prstGeom prst="rect">
            <a:avLst/>
          </a:prstGeom>
          <a:noFill/>
          <a:ln w="9525">
            <a:noFill/>
          </a:ln>
        </p:spPr>
        <p:txBody>
          <a:bodyPr lIns="91440" tIns="45720" rIns="91440" bIns="45720" anchor="ctr"/>
          <a:lstStyle/>
          <a:p>
            <a:pPr lvl="0" indent="0" algn="ctr"/>
            <a:r>
              <a:rPr lang="zh-CN" altLang="en-US" sz="4800" b="1" dirty="0">
                <a:solidFill>
                  <a:schemeClr val="bg1"/>
                </a:solidFill>
                <a:latin typeface="微软雅黑" panose="020B0503020204020204" pitchFamily="34" charset="-122"/>
                <a:ea typeface="微软雅黑" panose="020B0503020204020204" pitchFamily="34" charset="-122"/>
              </a:rPr>
              <a:t>感谢观看</a:t>
            </a:r>
          </a:p>
        </p:txBody>
      </p:sp>
      <p:cxnSp>
        <p:nvCxnSpPr>
          <p:cNvPr id="7188" name="直接连接符 5"/>
          <p:cNvCxnSpPr/>
          <p:nvPr userDrawn="1"/>
        </p:nvCxnSpPr>
        <p:spPr>
          <a:xfrm flipH="1">
            <a:off x="3924300" y="3343275"/>
            <a:ext cx="4618038" cy="0"/>
          </a:xfrm>
          <a:prstGeom prst="line">
            <a:avLst/>
          </a:prstGeom>
          <a:ln w="12700" cap="flat" cmpd="sng">
            <a:solidFill>
              <a:schemeClr val="accent1"/>
            </a:solidFill>
            <a:prstDash val="solid"/>
            <a:round/>
            <a:headEnd type="none" w="med" len="med"/>
            <a:tailEnd type="none" w="med" len="med"/>
          </a:ln>
        </p:spPr>
      </p:cxnSp>
      <p:sp>
        <p:nvSpPr>
          <p:cNvPr id="3" name="日期占位符 2"/>
          <p:cNvSpPr>
            <a:spLocks noGrp="1"/>
          </p:cNvSpPr>
          <p:nvPr>
            <p:ph type="dt" sz="half" idx="10"/>
          </p:nvPr>
        </p:nvSpPr>
        <p:spPr>
          <a:xfrm>
            <a:off x="457200" y="6356350"/>
            <a:ext cx="2133600" cy="365125"/>
          </a:xfrm>
          <a:prstGeom prst="rect">
            <a:avLst/>
          </a:prstGeom>
        </p:spPr>
        <p:txBody>
          <a:bodyPr vert="horz" lIns="91440" tIns="45720" rIns="91440" bIns="45720" rtlCol="0" anchor="ctr"/>
          <a:lstStyle/>
          <a:p>
            <a:pPr fontAlgn="auto"/>
            <a:fld id="{530820CF-B880-4189-942D-D702A7CBA730}" type="datetimeFigureOut">
              <a:rPr lang="zh-CN" altLang="en-US" strike="noStrike" noProof="1" smtClean="0">
                <a:latin typeface="+mn-lt"/>
                <a:ea typeface="+mn-ea"/>
                <a:cs typeface="+mn-cs"/>
              </a:rPr>
              <a:t>2021/2/5</a:t>
            </a:fld>
            <a:endParaRPr lang="zh-CN" altLang="en-US" strike="noStrike" noProof="1"/>
          </a:p>
        </p:txBody>
      </p:sp>
      <p:sp>
        <p:nvSpPr>
          <p:cNvPr id="4" name="页脚占位符 3"/>
          <p:cNvSpPr>
            <a:spLocks noGrp="1"/>
          </p:cNvSpPr>
          <p:nvPr>
            <p:ph type="ftr" sz="quarter" idx="11"/>
          </p:nvPr>
        </p:nvSpPr>
        <p:spPr>
          <a:xfrm>
            <a:off x="3124200" y="6356350"/>
            <a:ext cx="2895600" cy="365125"/>
          </a:xfrm>
          <a:prstGeom prst="rect">
            <a:avLst/>
          </a:prstGeom>
        </p:spPr>
        <p:txBody>
          <a:bodyPr vert="horz" lIns="91440" tIns="45720" rIns="91440" bIns="45720" rtlCol="0" anchor="ctr"/>
          <a:lstStyle/>
          <a:p>
            <a:pPr fontAlgn="auto"/>
            <a:endParaRPr lang="zh-CN" altLang="en-US" strike="noStrike" noProof="1"/>
          </a:p>
        </p:txBody>
      </p:sp>
      <p:sp>
        <p:nvSpPr>
          <p:cNvPr id="5" name="灯片编号占位符 4"/>
          <p:cNvSpPr>
            <a:spLocks noGrp="1"/>
          </p:cNvSpPr>
          <p:nvPr>
            <p:ph type="sldNum" sz="quarter" idx="12"/>
          </p:nvPr>
        </p:nvSpPr>
        <p:spPr>
          <a:xfrm>
            <a:off x="6553200" y="6356350"/>
            <a:ext cx="2133600" cy="365125"/>
          </a:xfrm>
          <a:prstGeom prst="rect">
            <a:avLst/>
          </a:prstGeom>
        </p:spPr>
        <p:txBody>
          <a:bodyPr vert="horz" lIns="91440" tIns="45720" rIns="91440" bIns="45720" rtlCol="0" anchor="ctr"/>
          <a:lstStyle/>
          <a:p>
            <a:pPr fontAlgn="auto"/>
            <a:fld id="{0C913308-F349-4B6D-A68A-DD1791B4A57B}" type="slidenum">
              <a:rPr lang="zh-CN" altLang="en-US" strike="noStrike" noProof="1" smtClean="0">
                <a:latin typeface="+mn-lt"/>
                <a:ea typeface="+mn-ea"/>
                <a:cs typeface="+mn-cs"/>
              </a:rPr>
              <a:t>‹#›</a:t>
            </a:fld>
            <a:endParaRPr lang="zh-CN" altLang="en-US" strike="noStrike" noProof="1"/>
          </a:p>
        </p:txBody>
      </p:sp>
      <p:pic>
        <p:nvPicPr>
          <p:cNvPr id="24" name="图片 23" descr="7AC15291-2CFA-4895-BEAC-FD7211E61569"/>
          <p:cNvPicPr>
            <a:picLocks noChangeAspect="1"/>
          </p:cNvPicPr>
          <p:nvPr userDrawn="1"/>
        </p:nvPicPr>
        <p:blipFill>
          <a:blip r:embed="rId3"/>
          <a:stretch>
            <a:fillRect/>
          </a:stretch>
        </p:blipFill>
        <p:spPr>
          <a:xfrm>
            <a:off x="3822700" y="5022850"/>
            <a:ext cx="3107055" cy="715010"/>
          </a:xfrm>
          <a:prstGeom prst="rect">
            <a:avLst/>
          </a:prstGeom>
        </p:spPr>
      </p:pic>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z="5865" strike="noStrike" noProof="1"/>
              <a:t>单击此处编辑母版标题样式</a:t>
            </a:r>
            <a:endParaRPr lang="zh-CN" altLang="en-US" strike="noStrike" noProof="1"/>
          </a:p>
        </p:txBody>
      </p:sp>
      <p:sp>
        <p:nvSpPr>
          <p:cNvPr id="3" name="内容占位符 2"/>
          <p:cNvSpPr>
            <a:spLocks noGrp="1"/>
          </p:cNvSpPr>
          <p:nvPr>
            <p:ph sz="half" idx="1"/>
          </p:nvPr>
        </p:nvSpPr>
        <p:spPr>
          <a:xfrm>
            <a:off x="457200" y="1600201"/>
            <a:ext cx="4038600" cy="4525963"/>
          </a:xfrm>
        </p:spPr>
        <p:txBody>
          <a:bodyPr/>
          <a:lstStyle>
            <a:lvl1pPr>
              <a:defRPr sz="3735"/>
            </a:lvl1pPr>
            <a:lvl2pPr>
              <a:defRPr sz="3200"/>
            </a:lvl2pPr>
            <a:lvl3pPr>
              <a:defRPr sz="2665"/>
            </a:lvl3pPr>
            <a:lvl4pPr>
              <a:defRPr sz="2400"/>
            </a:lvl4pPr>
            <a:lvl5pPr>
              <a:defRPr sz="2400"/>
            </a:lvl5pPr>
            <a:lvl6pPr>
              <a:defRPr sz="2400"/>
            </a:lvl6pPr>
            <a:lvl7pPr>
              <a:defRPr sz="2400"/>
            </a:lvl7pPr>
            <a:lvl8pPr>
              <a:defRPr sz="2400"/>
            </a:lvl8pPr>
            <a:lvl9pPr>
              <a:defRPr sz="2400"/>
            </a:lvl9pPr>
          </a:lstStyle>
          <a:p>
            <a:pPr lvl="0" fontAlgn="auto"/>
            <a:r>
              <a:rPr lang="zh-CN" altLang="en-US" sz="3735" strike="noStrike" noProof="1"/>
              <a:t>单击此处编辑母版文本样式</a:t>
            </a:r>
            <a:endParaRPr lang="zh-CN" altLang="en-US" strike="noStrike" noProof="1"/>
          </a:p>
          <a:p>
            <a:pPr lvl="1" fontAlgn="auto"/>
            <a:r>
              <a:rPr lang="zh-CN" altLang="en-US" strike="noStrike" noProof="1"/>
              <a:t>第二级</a:t>
            </a:r>
          </a:p>
          <a:p>
            <a:pPr lvl="2" fontAlgn="auto"/>
            <a:r>
              <a:rPr lang="zh-CN" altLang="en-US" sz="2665" strike="noStrike" noProof="1"/>
              <a:t>第三级</a:t>
            </a:r>
            <a:endParaRPr lang="zh-CN" altLang="en-US" strike="noStrike" noProof="1"/>
          </a:p>
          <a:p>
            <a:pPr lvl="3" fontAlgn="auto"/>
            <a:r>
              <a:rPr lang="zh-CN" altLang="en-US" strike="noStrike" noProof="1"/>
              <a:t>第四级</a:t>
            </a:r>
          </a:p>
          <a:p>
            <a:pPr lvl="4" fontAlgn="auto"/>
            <a:r>
              <a:rPr lang="zh-CN" altLang="en-US" strike="noStrike" noProof="1"/>
              <a:t>第五级</a:t>
            </a:r>
          </a:p>
        </p:txBody>
      </p:sp>
      <p:sp>
        <p:nvSpPr>
          <p:cNvPr id="4" name="内容占位符 3"/>
          <p:cNvSpPr>
            <a:spLocks noGrp="1"/>
          </p:cNvSpPr>
          <p:nvPr>
            <p:ph sz="half" idx="2"/>
          </p:nvPr>
        </p:nvSpPr>
        <p:spPr>
          <a:xfrm>
            <a:off x="4648200" y="1600201"/>
            <a:ext cx="4038600" cy="4525963"/>
          </a:xfrm>
        </p:spPr>
        <p:txBody>
          <a:bodyPr/>
          <a:lstStyle>
            <a:lvl1pPr>
              <a:defRPr sz="3735"/>
            </a:lvl1pPr>
            <a:lvl2pPr>
              <a:defRPr sz="3200"/>
            </a:lvl2pPr>
            <a:lvl3pPr>
              <a:defRPr sz="2665"/>
            </a:lvl3pPr>
            <a:lvl4pPr>
              <a:defRPr sz="2400"/>
            </a:lvl4pPr>
            <a:lvl5pPr>
              <a:defRPr sz="2400"/>
            </a:lvl5pPr>
            <a:lvl6pPr>
              <a:defRPr sz="2400"/>
            </a:lvl6pPr>
            <a:lvl7pPr>
              <a:defRPr sz="2400"/>
            </a:lvl7pPr>
            <a:lvl8pPr>
              <a:defRPr sz="2400"/>
            </a:lvl8pPr>
            <a:lvl9pPr>
              <a:defRPr sz="2400"/>
            </a:lvl9pPr>
          </a:lstStyle>
          <a:p>
            <a:pPr lvl="0" fontAlgn="auto"/>
            <a:r>
              <a:rPr lang="zh-CN" altLang="en-US" sz="3735" strike="noStrike" noProof="1"/>
              <a:t>单击此处编辑母版文本样式</a:t>
            </a:r>
            <a:endParaRPr lang="zh-CN" altLang="en-US" strike="noStrike" noProof="1"/>
          </a:p>
          <a:p>
            <a:pPr lvl="1" fontAlgn="auto"/>
            <a:r>
              <a:rPr lang="zh-CN" altLang="en-US" strike="noStrike" noProof="1"/>
              <a:t>第二级</a:t>
            </a:r>
          </a:p>
          <a:p>
            <a:pPr lvl="2" fontAlgn="auto"/>
            <a:r>
              <a:rPr lang="zh-CN" altLang="en-US" sz="2665" strike="noStrike" noProof="1"/>
              <a:t>第三级</a:t>
            </a:r>
            <a:endParaRPr lang="zh-CN" altLang="en-US" strike="noStrike" noProof="1"/>
          </a:p>
          <a:p>
            <a:pPr lvl="3" fontAlgn="auto"/>
            <a:r>
              <a:rPr lang="zh-CN" altLang="en-US" strike="noStrike" noProof="1"/>
              <a:t>第四级</a:t>
            </a:r>
          </a:p>
          <a:p>
            <a:pPr lvl="4" fontAlgn="auto"/>
            <a:r>
              <a:rPr lang="zh-CN" altLang="en-US" strike="noStrike" noProof="1"/>
              <a:t>第五级</a:t>
            </a:r>
          </a:p>
        </p:txBody>
      </p:sp>
      <p:sp>
        <p:nvSpPr>
          <p:cNvPr id="5" name="日期占位符 4"/>
          <p:cNvSpPr>
            <a:spLocks noGrp="1"/>
          </p:cNvSpPr>
          <p:nvPr>
            <p:ph type="dt" sz="half" idx="10"/>
          </p:nvPr>
        </p:nvSpPr>
        <p:spPr/>
        <p:txBody>
          <a:bodyPr/>
          <a:lstStyle/>
          <a:p>
            <a:pPr fontAlgn="auto"/>
            <a:fld id="{530820CF-B880-4189-942D-D702A7CBA730}" type="datetimeFigureOut">
              <a:rPr lang="zh-CN" altLang="en-US" strike="noStrike" noProof="1" smtClean="0">
                <a:latin typeface="+mn-lt"/>
                <a:ea typeface="+mn-ea"/>
                <a:cs typeface="+mn-cs"/>
              </a:rPr>
              <a:t>2021/2/5</a:t>
            </a:fld>
            <a:endParaRPr lang="zh-CN" altLang="en-US" strike="noStrike" noProof="1"/>
          </a:p>
        </p:txBody>
      </p:sp>
      <p:sp>
        <p:nvSpPr>
          <p:cNvPr id="6" name="页脚占位符 5"/>
          <p:cNvSpPr>
            <a:spLocks noGrp="1"/>
          </p:cNvSpPr>
          <p:nvPr>
            <p:ph type="ftr" sz="quarter" idx="11"/>
          </p:nvPr>
        </p:nvSpPr>
        <p:spPr/>
        <p:txBody>
          <a:bodyPr/>
          <a:lstStyle/>
          <a:p>
            <a:pPr fontAlgn="auto"/>
            <a:endParaRPr lang="zh-CN" altLang="en-US" strike="noStrike" noProof="1"/>
          </a:p>
        </p:txBody>
      </p:sp>
      <p:sp>
        <p:nvSpPr>
          <p:cNvPr id="7" name="灯片编号占位符 6"/>
          <p:cNvSpPr>
            <a:spLocks noGrp="1"/>
          </p:cNvSpPr>
          <p:nvPr>
            <p:ph type="sldNum" sz="quarter" idx="12"/>
          </p:nvPr>
        </p:nvSpPr>
        <p:spPr/>
        <p:txBody>
          <a:bodyPr/>
          <a:lstStyle/>
          <a:p>
            <a:pPr fontAlgn="auto"/>
            <a:fld id="{0C913308-F349-4B6D-A68A-DD1791B4A57B}" type="slidenum">
              <a:rPr lang="zh-CN" altLang="en-US" strike="noStrike" noProof="1" smtClean="0">
                <a:latin typeface="+mn-lt"/>
                <a:ea typeface="+mn-ea"/>
                <a:cs typeface="+mn-cs"/>
              </a:rPr>
              <a:t>‹#›</a:t>
            </a:fld>
            <a:endParaRPr lang="zh-CN" altLang="en-US" strike="noStrike" noProof="1"/>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pPr fontAlgn="auto"/>
            <a:r>
              <a:rPr lang="zh-CN" altLang="en-US" sz="5865" strike="noStrike" noProof="1"/>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3"/>
          </a:xfrm>
        </p:spPr>
        <p:txBody>
          <a:bodyPr anchor="b"/>
          <a:lstStyle>
            <a:lvl1pPr marL="0" indent="0">
              <a:buNone/>
              <a:defRPr sz="3200" b="1"/>
            </a:lvl1pPr>
            <a:lvl2pPr marL="609600" indent="0">
              <a:buNone/>
              <a:defRPr sz="2665" b="1"/>
            </a:lvl2pPr>
            <a:lvl3pPr marL="1219200" indent="0">
              <a:buNone/>
              <a:defRPr sz="2400" b="1"/>
            </a:lvl3pPr>
            <a:lvl4pPr marL="1828800" indent="0">
              <a:buNone/>
              <a:defRPr sz="2135" b="1"/>
            </a:lvl4pPr>
            <a:lvl5pPr marL="2438400" indent="0">
              <a:buNone/>
              <a:defRPr sz="2135" b="1"/>
            </a:lvl5pPr>
            <a:lvl6pPr marL="3048000" indent="0">
              <a:buNone/>
              <a:defRPr sz="2135" b="1"/>
            </a:lvl6pPr>
            <a:lvl7pPr marL="3657600" indent="0">
              <a:buNone/>
              <a:defRPr sz="2135" b="1"/>
            </a:lvl7pPr>
            <a:lvl8pPr marL="4267200" indent="0">
              <a:buNone/>
              <a:defRPr sz="2135" b="1"/>
            </a:lvl8pPr>
            <a:lvl9pPr marL="4876800" indent="0">
              <a:buNone/>
              <a:defRPr sz="2135" b="1"/>
            </a:lvl9pPr>
          </a:lstStyle>
          <a:p>
            <a:pPr lvl="0" fontAlgn="auto"/>
            <a:r>
              <a:rPr lang="zh-CN" altLang="en-US" strike="noStrike" noProof="1"/>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3200"/>
            </a:lvl1pPr>
            <a:lvl2pPr>
              <a:defRPr sz="2665"/>
            </a:lvl2pPr>
            <a:lvl3pPr>
              <a:defRPr sz="2400"/>
            </a:lvl3pPr>
            <a:lvl4pPr>
              <a:defRPr sz="2135"/>
            </a:lvl4pPr>
            <a:lvl5pPr>
              <a:defRPr sz="2135"/>
            </a:lvl5pPr>
            <a:lvl6pPr>
              <a:defRPr sz="2135"/>
            </a:lvl6pPr>
            <a:lvl7pPr>
              <a:defRPr sz="2135"/>
            </a:lvl7pPr>
            <a:lvl8pPr>
              <a:defRPr sz="2135"/>
            </a:lvl8pPr>
            <a:lvl9pPr>
              <a:defRPr sz="2135"/>
            </a:lvl9pPr>
          </a:lstStyle>
          <a:p>
            <a:pPr lvl="0" fontAlgn="auto"/>
            <a:r>
              <a:rPr lang="zh-CN" altLang="en-US" strike="noStrike" noProof="1"/>
              <a:t>单击此处编辑母版文本样式</a:t>
            </a:r>
          </a:p>
          <a:p>
            <a:pPr lvl="1" fontAlgn="auto"/>
            <a:r>
              <a:rPr lang="zh-CN" altLang="en-US" sz="2665" strike="noStrike" noProof="1"/>
              <a:t>第二级</a:t>
            </a:r>
            <a:endParaRPr lang="zh-CN" altLang="en-US" strike="noStrike" noProof="1"/>
          </a:p>
          <a:p>
            <a:pPr lvl="2" fontAlgn="auto"/>
            <a:r>
              <a:rPr lang="zh-CN" altLang="en-US" strike="noStrike" noProof="1"/>
              <a:t>第三级</a:t>
            </a:r>
          </a:p>
          <a:p>
            <a:pPr lvl="3" fontAlgn="auto"/>
            <a:r>
              <a:rPr lang="zh-CN" altLang="en-US" sz="2135" strike="noStrike" noProof="1"/>
              <a:t>第四级</a:t>
            </a:r>
            <a:endParaRPr lang="zh-CN" altLang="en-US" strike="noStrike" noProof="1"/>
          </a:p>
          <a:p>
            <a:pPr lvl="4" fontAlgn="auto"/>
            <a:r>
              <a:rPr lang="zh-CN" altLang="en-US" sz="2135" strike="noStrike" noProof="1"/>
              <a:t>第五级</a:t>
            </a:r>
            <a:endParaRPr lang="zh-CN" altLang="en-US" strike="noStrike" noProof="1"/>
          </a:p>
        </p:txBody>
      </p:sp>
      <p:sp>
        <p:nvSpPr>
          <p:cNvPr id="5" name="文本占位符 4"/>
          <p:cNvSpPr>
            <a:spLocks noGrp="1"/>
          </p:cNvSpPr>
          <p:nvPr>
            <p:ph type="body" sz="quarter" idx="3"/>
          </p:nvPr>
        </p:nvSpPr>
        <p:spPr>
          <a:xfrm>
            <a:off x="4645026" y="1535113"/>
            <a:ext cx="4041775" cy="639763"/>
          </a:xfrm>
        </p:spPr>
        <p:txBody>
          <a:bodyPr anchor="b"/>
          <a:lstStyle>
            <a:lvl1pPr marL="0" indent="0">
              <a:buNone/>
              <a:defRPr sz="3200" b="1"/>
            </a:lvl1pPr>
            <a:lvl2pPr marL="609600" indent="0">
              <a:buNone/>
              <a:defRPr sz="2665" b="1"/>
            </a:lvl2pPr>
            <a:lvl3pPr marL="1219200" indent="0">
              <a:buNone/>
              <a:defRPr sz="2400" b="1"/>
            </a:lvl3pPr>
            <a:lvl4pPr marL="1828800" indent="0">
              <a:buNone/>
              <a:defRPr sz="2135" b="1"/>
            </a:lvl4pPr>
            <a:lvl5pPr marL="2438400" indent="0">
              <a:buNone/>
              <a:defRPr sz="2135" b="1"/>
            </a:lvl5pPr>
            <a:lvl6pPr marL="3048000" indent="0">
              <a:buNone/>
              <a:defRPr sz="2135" b="1"/>
            </a:lvl6pPr>
            <a:lvl7pPr marL="3657600" indent="0">
              <a:buNone/>
              <a:defRPr sz="2135" b="1"/>
            </a:lvl7pPr>
            <a:lvl8pPr marL="4267200" indent="0">
              <a:buNone/>
              <a:defRPr sz="2135" b="1"/>
            </a:lvl8pPr>
            <a:lvl9pPr marL="4876800" indent="0">
              <a:buNone/>
              <a:defRPr sz="2135" b="1"/>
            </a:lvl9pPr>
          </a:lstStyle>
          <a:p>
            <a:pPr lvl="0" fontAlgn="auto"/>
            <a:r>
              <a:rPr lang="zh-CN" altLang="en-US" strike="noStrike" noProof="1"/>
              <a:t>单击此处编辑母版文本样式</a:t>
            </a:r>
          </a:p>
        </p:txBody>
      </p:sp>
      <p:sp>
        <p:nvSpPr>
          <p:cNvPr id="6" name="内容占位符 5"/>
          <p:cNvSpPr>
            <a:spLocks noGrp="1"/>
          </p:cNvSpPr>
          <p:nvPr>
            <p:ph sz="quarter" idx="4"/>
          </p:nvPr>
        </p:nvSpPr>
        <p:spPr>
          <a:xfrm>
            <a:off x="4645026" y="2174875"/>
            <a:ext cx="4041775" cy="3951288"/>
          </a:xfrm>
        </p:spPr>
        <p:txBody>
          <a:bodyPr/>
          <a:lstStyle>
            <a:lvl1pPr>
              <a:defRPr sz="3200"/>
            </a:lvl1pPr>
            <a:lvl2pPr>
              <a:defRPr sz="2665"/>
            </a:lvl2pPr>
            <a:lvl3pPr>
              <a:defRPr sz="2400"/>
            </a:lvl3pPr>
            <a:lvl4pPr>
              <a:defRPr sz="2135"/>
            </a:lvl4pPr>
            <a:lvl5pPr>
              <a:defRPr sz="2135"/>
            </a:lvl5pPr>
            <a:lvl6pPr>
              <a:defRPr sz="2135"/>
            </a:lvl6pPr>
            <a:lvl7pPr>
              <a:defRPr sz="2135"/>
            </a:lvl7pPr>
            <a:lvl8pPr>
              <a:defRPr sz="2135"/>
            </a:lvl8pPr>
            <a:lvl9pPr>
              <a:defRPr sz="2135"/>
            </a:lvl9pPr>
          </a:lstStyle>
          <a:p>
            <a:pPr lvl="0" fontAlgn="auto"/>
            <a:r>
              <a:rPr lang="zh-CN" altLang="en-US" strike="noStrike" noProof="1"/>
              <a:t>单击此处编辑母版文本样式</a:t>
            </a:r>
          </a:p>
          <a:p>
            <a:pPr lvl="1" fontAlgn="auto"/>
            <a:r>
              <a:rPr lang="zh-CN" altLang="en-US" sz="2665" strike="noStrike" noProof="1"/>
              <a:t>第二级</a:t>
            </a:r>
            <a:endParaRPr lang="zh-CN" altLang="en-US" strike="noStrike" noProof="1"/>
          </a:p>
          <a:p>
            <a:pPr lvl="2" fontAlgn="auto"/>
            <a:r>
              <a:rPr lang="zh-CN" altLang="en-US" strike="noStrike" noProof="1"/>
              <a:t>第三级</a:t>
            </a:r>
          </a:p>
          <a:p>
            <a:pPr lvl="3" fontAlgn="auto"/>
            <a:r>
              <a:rPr lang="zh-CN" altLang="en-US" sz="2135" strike="noStrike" noProof="1"/>
              <a:t>第四级</a:t>
            </a:r>
            <a:endParaRPr lang="zh-CN" altLang="en-US" strike="noStrike" noProof="1"/>
          </a:p>
          <a:p>
            <a:pPr lvl="4" fontAlgn="auto"/>
            <a:r>
              <a:rPr lang="zh-CN" altLang="en-US" sz="2135" strike="noStrike" noProof="1"/>
              <a:t>第五级</a:t>
            </a:r>
            <a:endParaRPr lang="zh-CN" altLang="en-US" strike="noStrike" noProof="1"/>
          </a:p>
        </p:txBody>
      </p:sp>
      <p:sp>
        <p:nvSpPr>
          <p:cNvPr id="7" name="日期占位符 6"/>
          <p:cNvSpPr>
            <a:spLocks noGrp="1"/>
          </p:cNvSpPr>
          <p:nvPr>
            <p:ph type="dt" sz="half" idx="10"/>
          </p:nvPr>
        </p:nvSpPr>
        <p:spPr/>
        <p:txBody>
          <a:bodyPr/>
          <a:lstStyle/>
          <a:p>
            <a:pPr fontAlgn="auto"/>
            <a:fld id="{530820CF-B880-4189-942D-D702A7CBA730}" type="datetimeFigureOut">
              <a:rPr lang="zh-CN" altLang="en-US" strike="noStrike" noProof="1" smtClean="0">
                <a:latin typeface="+mn-lt"/>
                <a:ea typeface="+mn-ea"/>
                <a:cs typeface="+mn-cs"/>
              </a:rPr>
              <a:t>2021/2/5</a:t>
            </a:fld>
            <a:endParaRPr lang="zh-CN" altLang="en-US" strike="noStrike" noProof="1"/>
          </a:p>
        </p:txBody>
      </p:sp>
      <p:sp>
        <p:nvSpPr>
          <p:cNvPr id="8" name="页脚占位符 7"/>
          <p:cNvSpPr>
            <a:spLocks noGrp="1"/>
          </p:cNvSpPr>
          <p:nvPr>
            <p:ph type="ftr" sz="quarter" idx="11"/>
          </p:nvPr>
        </p:nvSpPr>
        <p:spPr/>
        <p:txBody>
          <a:bodyPr/>
          <a:lstStyle/>
          <a:p>
            <a:pPr fontAlgn="auto"/>
            <a:endParaRPr lang="zh-CN" altLang="en-US" strike="noStrike" noProof="1"/>
          </a:p>
        </p:txBody>
      </p:sp>
      <p:sp>
        <p:nvSpPr>
          <p:cNvPr id="9" name="灯片编号占位符 8"/>
          <p:cNvSpPr>
            <a:spLocks noGrp="1"/>
          </p:cNvSpPr>
          <p:nvPr>
            <p:ph type="sldNum" sz="quarter" idx="12"/>
          </p:nvPr>
        </p:nvSpPr>
        <p:spPr/>
        <p:txBody>
          <a:bodyPr/>
          <a:lstStyle/>
          <a:p>
            <a:pPr fontAlgn="auto"/>
            <a:fld id="{0C913308-F349-4B6D-A68A-DD1791B4A57B}" type="slidenum">
              <a:rPr lang="zh-CN" altLang="en-US" strike="noStrike" noProof="1" smtClean="0">
                <a:latin typeface="+mn-lt"/>
                <a:ea typeface="+mn-ea"/>
                <a:cs typeface="+mn-cs"/>
              </a:rPr>
              <a:t>‹#›</a:t>
            </a:fld>
            <a:endParaRPr lang="zh-CN" altLang="en-US" strike="noStrike" noProof="1"/>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fontAlgn="auto"/>
            <a:fld id="{530820CF-B880-4189-942D-D702A7CBA730}" type="datetimeFigureOut">
              <a:rPr lang="zh-CN" altLang="en-US" strike="noStrike" noProof="1" smtClean="0">
                <a:latin typeface="+mn-lt"/>
                <a:ea typeface="+mn-ea"/>
                <a:cs typeface="+mn-cs"/>
              </a:rPr>
              <a:t>2021/2/5</a:t>
            </a:fld>
            <a:endParaRPr lang="zh-CN" altLang="en-US" strike="noStrike" noProof="1"/>
          </a:p>
        </p:txBody>
      </p:sp>
      <p:sp>
        <p:nvSpPr>
          <p:cNvPr id="3" name="页脚占位符 2"/>
          <p:cNvSpPr>
            <a:spLocks noGrp="1"/>
          </p:cNvSpPr>
          <p:nvPr>
            <p:ph type="ftr" sz="quarter" idx="11"/>
          </p:nvPr>
        </p:nvSpPr>
        <p:spPr/>
        <p:txBody>
          <a:bodyPr/>
          <a:lstStyle/>
          <a:p>
            <a:pPr fontAlgn="auto"/>
            <a:endParaRPr lang="zh-CN" altLang="en-US" strike="noStrike" noProof="1"/>
          </a:p>
        </p:txBody>
      </p:sp>
      <p:sp>
        <p:nvSpPr>
          <p:cNvPr id="4" name="灯片编号占位符 3"/>
          <p:cNvSpPr>
            <a:spLocks noGrp="1"/>
          </p:cNvSpPr>
          <p:nvPr>
            <p:ph type="sldNum" sz="quarter" idx="12"/>
          </p:nvPr>
        </p:nvSpPr>
        <p:spPr/>
        <p:txBody>
          <a:bodyPr/>
          <a:lstStyle/>
          <a:p>
            <a:pPr fontAlgn="auto"/>
            <a:fld id="{0C913308-F349-4B6D-A68A-DD1791B4A57B}" type="slidenum">
              <a:rPr lang="zh-CN" altLang="en-US" strike="noStrike" noProof="1" smtClean="0">
                <a:latin typeface="+mn-lt"/>
                <a:ea typeface="+mn-ea"/>
                <a:cs typeface="+mn-cs"/>
              </a:rPr>
              <a:t>‹#›</a:t>
            </a:fld>
            <a:endParaRPr lang="zh-CN" altLang="en-US" strike="noStrike" noProof="1"/>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bg>
      <p:bgPr>
        <a:noFill/>
        <a:effectLst/>
      </p:bgPr>
    </p:bg>
    <p:spTree>
      <p:nvGrpSpPr>
        <p:cNvPr id="1" name=""/>
        <p:cNvGrpSpPr/>
        <p:nvPr/>
      </p:nvGrpSpPr>
      <p:grpSpPr>
        <a:xfrm>
          <a:off x="0" y="0"/>
          <a:ext cx="0" cy="0"/>
          <a:chOff x="0" y="0"/>
          <a:chExt cx="0" cy="0"/>
        </a:xfrm>
      </p:grpSpPr>
      <p:sp>
        <p:nvSpPr>
          <p:cNvPr id="5" name="矩形 4"/>
          <p:cNvSpPr/>
          <p:nvPr userDrawn="1"/>
        </p:nvSpPr>
        <p:spPr>
          <a:xfrm>
            <a:off x="0" y="-9525"/>
            <a:ext cx="9144000" cy="4038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7" name="Rectangle 4"/>
          <p:cNvSpPr txBox="1">
            <a:spLocks noChangeArrowheads="1"/>
          </p:cNvSpPr>
          <p:nvPr userDrawn="1"/>
        </p:nvSpPr>
        <p:spPr>
          <a:xfrm>
            <a:off x="3616325" y="6191250"/>
            <a:ext cx="2035175" cy="411163"/>
          </a:xfrm>
          <a:prstGeom prst="rect">
            <a:avLst/>
          </a:prstGeom>
        </p:spPr>
        <p:txBody>
          <a:bodyPr vert="horz" lIns="91440" tIns="45720" rIns="91440" bIns="45720" rtlCol="0" anchor="ctr">
            <a:normAutofit fontScale="875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fontAlgn="auto">
              <a:buNone/>
            </a:pPr>
            <a:r>
              <a:rPr lang="zh-CN" altLang="en-US" sz="1400" strike="noStrike" noProof="1">
                <a:solidFill>
                  <a:schemeClr val="tx1">
                    <a:lumMod val="50000"/>
                    <a:lumOff val="50000"/>
                  </a:schemeClr>
                </a:solidFill>
                <a:latin typeface="微软雅黑" panose="020B0503020204020204" pitchFamily="34" charset="-122"/>
                <a:ea typeface="微软雅黑" panose="020B0503020204020204" pitchFamily="34" charset="-122"/>
                <a:cs typeface="+mn-cs"/>
              </a:rPr>
              <a:t>厦门天锐科技股份有限公司</a:t>
            </a:r>
            <a:endParaRPr lang="zh-CN" altLang="en-US" sz="1400" strike="noStrike" noProof="1">
              <a:solidFill>
                <a:schemeClr val="tx1">
                  <a:lumMod val="50000"/>
                  <a:lumOff val="50000"/>
                </a:schemeClr>
              </a:solidFill>
              <a:latin typeface="微软雅黑" panose="020B0503020204020204" pitchFamily="34" charset="-122"/>
              <a:ea typeface="微软雅黑" panose="020B0503020204020204" pitchFamily="34" charset="-122"/>
            </a:endParaRPr>
          </a:p>
        </p:txBody>
      </p:sp>
      <p:pic>
        <p:nvPicPr>
          <p:cNvPr id="8196" name="图片 11" descr="logo白色透明-06"/>
          <p:cNvPicPr>
            <a:picLocks noChangeAspect="1"/>
          </p:cNvPicPr>
          <p:nvPr userDrawn="1"/>
        </p:nvPicPr>
        <p:blipFill>
          <a:blip r:embed="rId2"/>
          <a:stretch>
            <a:fillRect/>
          </a:stretch>
        </p:blipFill>
        <p:spPr>
          <a:xfrm>
            <a:off x="279400" y="266700"/>
            <a:ext cx="1727200" cy="206375"/>
          </a:xfrm>
          <a:prstGeom prst="rect">
            <a:avLst/>
          </a:prstGeom>
          <a:noFill/>
          <a:ln w="9525">
            <a:noFill/>
          </a:ln>
        </p:spPr>
      </p:pic>
      <p:sp>
        <p:nvSpPr>
          <p:cNvPr id="2" name="日期占位符 1"/>
          <p:cNvSpPr>
            <a:spLocks noGrp="1"/>
          </p:cNvSpPr>
          <p:nvPr>
            <p:ph type="dt" sz="half" idx="10"/>
          </p:nvPr>
        </p:nvSpPr>
        <p:spPr>
          <a:xfrm>
            <a:off x="457200" y="6356350"/>
            <a:ext cx="2133600" cy="365125"/>
          </a:xfrm>
          <a:prstGeom prst="rect">
            <a:avLst/>
          </a:prstGeom>
        </p:spPr>
        <p:txBody>
          <a:bodyPr vert="horz" lIns="91440" tIns="45720" rIns="91440" bIns="45720" rtlCol="0" anchor="ctr"/>
          <a:lstStyle/>
          <a:p>
            <a:pPr fontAlgn="auto"/>
            <a:fld id="{530820CF-B880-4189-942D-D702A7CBA730}" type="datetimeFigureOut">
              <a:rPr lang="zh-CN" altLang="en-US" strike="noStrike" noProof="1" smtClean="0">
                <a:latin typeface="+mn-lt"/>
                <a:ea typeface="+mn-ea"/>
                <a:cs typeface="+mn-cs"/>
              </a:rPr>
              <a:t>2021/2/5</a:t>
            </a:fld>
            <a:endParaRPr lang="zh-CN" altLang="en-US" strike="noStrike" noProof="1"/>
          </a:p>
        </p:txBody>
      </p:sp>
      <p:sp>
        <p:nvSpPr>
          <p:cNvPr id="3" name="页脚占位符 2"/>
          <p:cNvSpPr>
            <a:spLocks noGrp="1"/>
          </p:cNvSpPr>
          <p:nvPr>
            <p:ph type="ftr" sz="quarter" idx="11"/>
          </p:nvPr>
        </p:nvSpPr>
        <p:spPr>
          <a:xfrm>
            <a:off x="3124200" y="6356350"/>
            <a:ext cx="2895600" cy="365125"/>
          </a:xfrm>
          <a:prstGeom prst="rect">
            <a:avLst/>
          </a:prstGeom>
        </p:spPr>
        <p:txBody>
          <a:bodyPr vert="horz" lIns="91440" tIns="45720" rIns="91440" bIns="45720" rtlCol="0" anchor="ctr"/>
          <a:lstStyle/>
          <a:p>
            <a:pPr fontAlgn="auto"/>
            <a:endParaRPr lang="zh-CN" altLang="en-US" strike="noStrike" noProof="1"/>
          </a:p>
        </p:txBody>
      </p:sp>
      <p:sp>
        <p:nvSpPr>
          <p:cNvPr id="4" name="灯片编号占位符 3"/>
          <p:cNvSpPr>
            <a:spLocks noGrp="1"/>
          </p:cNvSpPr>
          <p:nvPr>
            <p:ph type="sldNum" sz="quarter" idx="12"/>
          </p:nvPr>
        </p:nvSpPr>
        <p:spPr>
          <a:xfrm>
            <a:off x="6553200" y="6356350"/>
            <a:ext cx="2133600" cy="365125"/>
          </a:xfrm>
          <a:prstGeom prst="rect">
            <a:avLst/>
          </a:prstGeom>
        </p:spPr>
        <p:txBody>
          <a:bodyPr vert="horz" lIns="91440" tIns="45720" rIns="91440" bIns="45720" rtlCol="0" anchor="ctr"/>
          <a:lstStyle/>
          <a:p>
            <a:pPr fontAlgn="auto"/>
            <a:fld id="{0C913308-F349-4B6D-A68A-DD1791B4A57B}" type="slidenum">
              <a:rPr lang="zh-CN" altLang="en-US" strike="noStrike" noProof="1" smtClean="0">
                <a:latin typeface="+mn-lt"/>
                <a:ea typeface="+mn-ea"/>
                <a:cs typeface="+mn-cs"/>
              </a:rPr>
              <a:t>‹#›</a:t>
            </a:fld>
            <a:endParaRPr lang="zh-CN" altLang="en-US" strike="noStrike" noProof="1"/>
          </a:p>
        </p:txBody>
      </p:sp>
      <p:pic>
        <p:nvPicPr>
          <p:cNvPr id="18" name="图片 17" descr="7AC15291-2CFA-4895-BEAC-FD7211E61569"/>
          <p:cNvPicPr>
            <a:picLocks noChangeAspect="1"/>
          </p:cNvPicPr>
          <p:nvPr userDrawn="1"/>
        </p:nvPicPr>
        <p:blipFill>
          <a:blip r:embed="rId3"/>
          <a:stretch>
            <a:fillRect/>
          </a:stretch>
        </p:blipFill>
        <p:spPr>
          <a:xfrm>
            <a:off x="2741930" y="1515745"/>
            <a:ext cx="3470910" cy="798830"/>
          </a:xfrm>
          <a:prstGeom prst="rect">
            <a:avLst/>
          </a:prstGeom>
        </p:spPr>
      </p:pic>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pPr fontAlgn="auto"/>
            <a:r>
              <a:rPr lang="zh-CN" altLang="en-US" sz="5865" strike="noStrike" noProof="1"/>
              <a:t>单击此处编辑母版标题样式</a:t>
            </a:r>
            <a:endParaRPr lang="zh-CN" altLang="en-US" strike="noStrike" noProof="1"/>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fontAlgn="auto"/>
            <a:r>
              <a:rPr lang="zh-CN" altLang="en-US" sz="4265" strike="noStrike" noProof="1"/>
              <a:t>单击此处编辑母版文本样式</a:t>
            </a:r>
            <a:endParaRPr lang="zh-CN" altLang="en-US" strike="noStrike" noProof="1"/>
          </a:p>
          <a:p>
            <a:pPr lvl="1" fontAlgn="auto"/>
            <a:r>
              <a:rPr lang="zh-CN" altLang="en-US" sz="3735" strike="noStrike" noProof="1"/>
              <a:t>第二级</a:t>
            </a:r>
            <a:endParaRPr lang="zh-CN" altLang="en-US" strike="noStrike" noProof="1"/>
          </a:p>
          <a:p>
            <a:pPr lvl="2" fontAlgn="auto"/>
            <a:r>
              <a:rPr lang="zh-CN" altLang="en-US" strike="noStrike" noProof="1"/>
              <a:t>第三级</a:t>
            </a:r>
          </a:p>
          <a:p>
            <a:pPr lvl="3" fontAlgn="auto"/>
            <a:r>
              <a:rPr lang="zh-CN" altLang="en-US" sz="2665" strike="noStrike" noProof="1"/>
              <a:t>第四级</a:t>
            </a:r>
            <a:endParaRPr lang="zh-CN" altLang="en-US" strike="noStrike" noProof="1"/>
          </a:p>
          <a:p>
            <a:pPr lvl="4" fontAlgn="auto"/>
            <a:r>
              <a:rPr lang="zh-CN" altLang="en-US" sz="2665" strike="noStrike" noProof="1"/>
              <a:t>第五级</a:t>
            </a:r>
            <a:endParaRPr lang="zh-CN" altLang="en-US" strike="noStrike" noProof="1"/>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pPr fontAlgn="auto"/>
            <a:fld id="{530820CF-B880-4189-942D-D702A7CBA730}" type="datetimeFigureOut">
              <a:rPr lang="zh-CN" altLang="en-US" strike="noStrike" noProof="1" smtClean="0">
                <a:latin typeface="+mn-lt"/>
                <a:ea typeface="+mn-ea"/>
                <a:cs typeface="+mn-cs"/>
              </a:rPr>
              <a:t>2021/2/5</a:t>
            </a:fld>
            <a:endParaRPr lang="zh-CN" altLang="en-US" strike="noStrike" noProof="1"/>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pPr fontAlgn="auto"/>
            <a:endParaRPr lang="zh-CN" altLang="en-US" strike="noStrike" noProof="1"/>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pPr fontAlgn="auto"/>
            <a:fld id="{0C913308-F349-4B6D-A68A-DD1791B4A57B}" type="slidenum">
              <a:rPr lang="zh-CN" altLang="en-US" strike="noStrike" noProof="1" smtClean="0">
                <a:latin typeface="+mn-lt"/>
                <a:ea typeface="+mn-ea"/>
                <a:cs typeface="+mn-cs"/>
              </a:rPr>
              <a:t>‹#›</a:t>
            </a:fld>
            <a:endParaRPr lang="zh-CN" altLang="en-US"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p:hf sldNum="0" hdr="0" ftr="0" dt="0"/>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6565" algn="l" defTabSz="1219200" rtl="0" eaLnBrk="1" latinLnBrk="0" hangingPunct="1">
        <a:spcBef>
          <a:spcPts val="130"/>
        </a:spcBef>
        <a:buFont typeface="Arial" panose="020B0604020202020204" pitchFamily="34" charset="0"/>
        <a:buChar char="•"/>
        <a:defRPr sz="4265" kern="1200">
          <a:solidFill>
            <a:schemeClr val="tx1"/>
          </a:solidFill>
          <a:latin typeface="+mn-lt"/>
          <a:ea typeface="+mn-ea"/>
          <a:cs typeface="+mn-cs"/>
        </a:defRPr>
      </a:lvl1pPr>
      <a:lvl2pPr marL="990600" indent="-380365" algn="l" defTabSz="1219200" rtl="0" eaLnBrk="1" latinLnBrk="0" hangingPunct="1">
        <a:spcBef>
          <a:spcPts val="130"/>
        </a:spcBef>
        <a:buFont typeface="Arial" panose="020B0604020202020204" pitchFamily="34" charset="0"/>
        <a:buChar char="–"/>
        <a:defRPr sz="3735" kern="1200">
          <a:solidFill>
            <a:schemeClr val="tx1"/>
          </a:solidFill>
          <a:latin typeface="+mn-lt"/>
          <a:ea typeface="+mn-ea"/>
          <a:cs typeface="+mn-cs"/>
        </a:defRPr>
      </a:lvl2pPr>
      <a:lvl3pPr marL="1524000" indent="-304165" algn="l" defTabSz="1219200" rtl="0" eaLnBrk="1" latinLnBrk="0" hangingPunct="1">
        <a:spcBef>
          <a:spcPts val="130"/>
        </a:spcBef>
        <a:buFont typeface="Arial" panose="020B0604020202020204" pitchFamily="34" charset="0"/>
        <a:buChar char="•"/>
        <a:defRPr sz="3200" kern="1200">
          <a:solidFill>
            <a:schemeClr val="tx1"/>
          </a:solidFill>
          <a:latin typeface="+mn-lt"/>
          <a:ea typeface="+mn-ea"/>
          <a:cs typeface="+mn-cs"/>
        </a:defRPr>
      </a:lvl3pPr>
      <a:lvl4pPr marL="2133600" indent="-304165"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4pPr>
      <a:lvl5pPr marL="2743200" indent="-304165"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5pPr>
      <a:lvl6pPr marL="3352800" indent="-304165"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6pPr>
      <a:lvl7pPr marL="3962400" indent="-304165"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7pPr>
      <a:lvl8pPr marL="4572000" indent="-304165"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8pPr>
      <a:lvl9pPr marL="5181600" indent="-304165"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8400" algn="l" defTabSz="1219200" rtl="0" eaLnBrk="1" latinLnBrk="0" hangingPunct="1">
        <a:defRPr sz="2400" kern="1200">
          <a:solidFill>
            <a:schemeClr val="tx1"/>
          </a:solidFill>
          <a:latin typeface="+mn-lt"/>
          <a:ea typeface="+mn-ea"/>
          <a:cs typeface="+mn-cs"/>
        </a:defRPr>
      </a:lvl5pPr>
      <a:lvl6pPr marL="3048000" algn="l" defTabSz="1219200" rtl="0" eaLnBrk="1" latinLnBrk="0" hangingPunct="1">
        <a:defRPr sz="2400" kern="1200">
          <a:solidFill>
            <a:schemeClr val="tx1"/>
          </a:solidFill>
          <a:latin typeface="+mn-lt"/>
          <a:ea typeface="+mn-ea"/>
          <a:cs typeface="+mn-cs"/>
        </a:defRPr>
      </a:lvl6pPr>
      <a:lvl7pPr marL="3657600" algn="l" defTabSz="1219200" rtl="0" eaLnBrk="1" latinLnBrk="0" hangingPunct="1">
        <a:defRPr sz="2400" kern="1200">
          <a:solidFill>
            <a:schemeClr val="tx1"/>
          </a:solidFill>
          <a:latin typeface="+mn-lt"/>
          <a:ea typeface="+mn-ea"/>
          <a:cs typeface="+mn-cs"/>
        </a:defRPr>
      </a:lvl7pPr>
      <a:lvl8pPr marL="4267200" algn="l" defTabSz="1219200" rtl="0" eaLnBrk="1" latinLnBrk="0" hangingPunct="1">
        <a:defRPr sz="2400" kern="1200">
          <a:solidFill>
            <a:schemeClr val="tx1"/>
          </a:solidFill>
          <a:latin typeface="+mn-lt"/>
          <a:ea typeface="+mn-ea"/>
          <a:cs typeface="+mn-cs"/>
        </a:defRPr>
      </a:lvl8pPr>
      <a:lvl9pPr marL="4876800" algn="l" defTabSz="121920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pPr fontAlgn="auto"/>
            <a:r>
              <a:rPr lang="zh-CN" altLang="en-US" sz="5865" strike="noStrike" noProof="1"/>
              <a:t>单击此处编辑母版标题样式</a:t>
            </a:r>
            <a:endParaRPr lang="zh-CN" altLang="en-US" strike="noStrike" noProof="1"/>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fontAlgn="auto"/>
            <a:r>
              <a:rPr lang="zh-CN" altLang="en-US" sz="4265" strike="noStrike" noProof="1"/>
              <a:t>单击此处编辑母版文本样式</a:t>
            </a:r>
            <a:endParaRPr lang="zh-CN" altLang="en-US" strike="noStrike" noProof="1"/>
          </a:p>
          <a:p>
            <a:pPr lvl="1" fontAlgn="auto"/>
            <a:r>
              <a:rPr lang="zh-CN" altLang="en-US" sz="3735" strike="noStrike" noProof="1"/>
              <a:t>第二级</a:t>
            </a:r>
            <a:endParaRPr lang="zh-CN" altLang="en-US" strike="noStrike" noProof="1"/>
          </a:p>
          <a:p>
            <a:pPr lvl="2" fontAlgn="auto"/>
            <a:r>
              <a:rPr lang="zh-CN" altLang="en-US" strike="noStrike" noProof="1"/>
              <a:t>第三级</a:t>
            </a:r>
          </a:p>
          <a:p>
            <a:pPr lvl="3" fontAlgn="auto"/>
            <a:r>
              <a:rPr lang="zh-CN" altLang="en-US" sz="2665" strike="noStrike" noProof="1"/>
              <a:t>第四级</a:t>
            </a:r>
            <a:endParaRPr lang="zh-CN" altLang="en-US" strike="noStrike" noProof="1"/>
          </a:p>
          <a:p>
            <a:pPr lvl="4" fontAlgn="auto"/>
            <a:r>
              <a:rPr lang="zh-CN" altLang="en-US" sz="2665" strike="noStrike" noProof="1"/>
              <a:t>第五级</a:t>
            </a:r>
            <a:endParaRPr lang="zh-CN" altLang="en-US" strike="noStrike" noProof="1"/>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pPr fontAlgn="auto"/>
            <a:fld id="{530820CF-B880-4189-942D-D702A7CBA730}" type="datetimeFigureOut">
              <a:rPr lang="zh-CN" altLang="en-US" strike="noStrike" noProof="1" smtClean="0">
                <a:latin typeface="+mn-lt"/>
                <a:ea typeface="+mn-ea"/>
                <a:cs typeface="+mn-cs"/>
              </a:rPr>
              <a:t>2021/2/5</a:t>
            </a:fld>
            <a:endParaRPr lang="zh-CN" altLang="en-US" strike="noStrike" noProof="1"/>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pPr fontAlgn="auto"/>
            <a:endParaRPr lang="zh-CN" altLang="en-US" strike="noStrike" noProof="1"/>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pPr fontAlgn="auto"/>
            <a:fld id="{0C913308-F349-4B6D-A68A-DD1791B4A57B}" type="slidenum">
              <a:rPr lang="zh-CN" altLang="en-US" strike="noStrike" noProof="1" smtClean="0">
                <a:latin typeface="+mn-lt"/>
                <a:ea typeface="+mn-ea"/>
                <a:cs typeface="+mn-cs"/>
              </a:rPr>
              <a:t>‹#›</a:t>
            </a:fld>
            <a:endParaRPr lang="zh-CN" altLang="en-US" strike="noStrike" noProof="1"/>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transition/>
  <p:hf sldNum="0" hdr="0" ftr="0" dt="0"/>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6565" algn="l" defTabSz="1219200" rtl="0" eaLnBrk="1" latinLnBrk="0" hangingPunct="1">
        <a:spcBef>
          <a:spcPts val="130"/>
        </a:spcBef>
        <a:buFont typeface="Arial" panose="020B0604020202020204" pitchFamily="34" charset="0"/>
        <a:buChar char="•"/>
        <a:defRPr sz="4265" kern="1200">
          <a:solidFill>
            <a:schemeClr val="tx1"/>
          </a:solidFill>
          <a:latin typeface="+mn-lt"/>
          <a:ea typeface="+mn-ea"/>
          <a:cs typeface="+mn-cs"/>
        </a:defRPr>
      </a:lvl1pPr>
      <a:lvl2pPr marL="990600" indent="-380365" algn="l" defTabSz="1219200" rtl="0" eaLnBrk="1" latinLnBrk="0" hangingPunct="1">
        <a:spcBef>
          <a:spcPts val="130"/>
        </a:spcBef>
        <a:buFont typeface="Arial" panose="020B0604020202020204" pitchFamily="34" charset="0"/>
        <a:buChar char="–"/>
        <a:defRPr sz="3735" kern="1200">
          <a:solidFill>
            <a:schemeClr val="tx1"/>
          </a:solidFill>
          <a:latin typeface="+mn-lt"/>
          <a:ea typeface="+mn-ea"/>
          <a:cs typeface="+mn-cs"/>
        </a:defRPr>
      </a:lvl2pPr>
      <a:lvl3pPr marL="1524000" indent="-304165" algn="l" defTabSz="1219200" rtl="0" eaLnBrk="1" latinLnBrk="0" hangingPunct="1">
        <a:spcBef>
          <a:spcPts val="130"/>
        </a:spcBef>
        <a:buFont typeface="Arial" panose="020B0604020202020204" pitchFamily="34" charset="0"/>
        <a:buChar char="•"/>
        <a:defRPr sz="3200" kern="1200">
          <a:solidFill>
            <a:schemeClr val="tx1"/>
          </a:solidFill>
          <a:latin typeface="+mn-lt"/>
          <a:ea typeface="+mn-ea"/>
          <a:cs typeface="+mn-cs"/>
        </a:defRPr>
      </a:lvl3pPr>
      <a:lvl4pPr marL="2133600" indent="-304165"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4pPr>
      <a:lvl5pPr marL="2743200" indent="-304165"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5pPr>
      <a:lvl6pPr marL="3352800" indent="-304165"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6pPr>
      <a:lvl7pPr marL="3962400" indent="-304165"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7pPr>
      <a:lvl8pPr marL="4572000" indent="-304165"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8pPr>
      <a:lvl9pPr marL="5181600" indent="-304165"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8400" algn="l" defTabSz="1219200" rtl="0" eaLnBrk="1" latinLnBrk="0" hangingPunct="1">
        <a:defRPr sz="2400" kern="1200">
          <a:solidFill>
            <a:schemeClr val="tx1"/>
          </a:solidFill>
          <a:latin typeface="+mn-lt"/>
          <a:ea typeface="+mn-ea"/>
          <a:cs typeface="+mn-cs"/>
        </a:defRPr>
      </a:lvl5pPr>
      <a:lvl6pPr marL="3048000" algn="l" defTabSz="1219200" rtl="0" eaLnBrk="1" latinLnBrk="0" hangingPunct="1">
        <a:defRPr sz="2400" kern="1200">
          <a:solidFill>
            <a:schemeClr val="tx1"/>
          </a:solidFill>
          <a:latin typeface="+mn-lt"/>
          <a:ea typeface="+mn-ea"/>
          <a:cs typeface="+mn-cs"/>
        </a:defRPr>
      </a:lvl6pPr>
      <a:lvl7pPr marL="3657600" algn="l" defTabSz="1219200" rtl="0" eaLnBrk="1" latinLnBrk="0" hangingPunct="1">
        <a:defRPr sz="2400" kern="1200">
          <a:solidFill>
            <a:schemeClr val="tx1"/>
          </a:solidFill>
          <a:latin typeface="+mn-lt"/>
          <a:ea typeface="+mn-ea"/>
          <a:cs typeface="+mn-cs"/>
        </a:defRPr>
      </a:lvl7pPr>
      <a:lvl8pPr marL="4267200" algn="l" defTabSz="1219200" rtl="0" eaLnBrk="1" latinLnBrk="0" hangingPunct="1">
        <a:defRPr sz="2400" kern="1200">
          <a:solidFill>
            <a:schemeClr val="tx1"/>
          </a:solidFill>
          <a:latin typeface="+mn-lt"/>
          <a:ea typeface="+mn-ea"/>
          <a:cs typeface="+mn-cs"/>
        </a:defRPr>
      </a:lvl8pPr>
      <a:lvl9pPr marL="4876800"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3"/>
          <p:cNvSpPr txBox="1"/>
          <p:nvPr/>
        </p:nvSpPr>
        <p:spPr>
          <a:xfrm>
            <a:off x="877747" y="2703965"/>
            <a:ext cx="7388505" cy="581025"/>
          </a:xfrm>
          <a:prstGeom prst="rect">
            <a:avLst/>
          </a:prstGeom>
          <a:noFill/>
          <a:ln w="9525">
            <a:noFill/>
          </a:ln>
        </p:spPr>
        <p:txBody>
          <a:bodyPr lIns="91440" tIns="45720" rIns="91440" bIns="45720" anchor="ctr"/>
          <a:lstStyle/>
          <a:p>
            <a:pPr algn="ctr"/>
            <a:r>
              <a:rPr lang="zh-CN" altLang="en-US" sz="3600" b="1" dirty="0">
                <a:solidFill>
                  <a:schemeClr val="bg1"/>
                </a:solidFill>
                <a:latin typeface="微软雅黑" panose="020B0503020204020204" pitchFamily="34" charset="-122"/>
                <a:ea typeface="微软雅黑" panose="020B0503020204020204" pitchFamily="34" charset="-122"/>
              </a:rPr>
              <a:t>天锐绿</a:t>
            </a:r>
            <a:r>
              <a:rPr lang="zh-CN" altLang="en-US" sz="3600" b="1" dirty="0" smtClean="0">
                <a:solidFill>
                  <a:schemeClr val="bg1"/>
                </a:solidFill>
                <a:latin typeface="微软雅黑" panose="020B0503020204020204" pitchFamily="34" charset="-122"/>
                <a:ea typeface="微软雅黑" panose="020B0503020204020204" pitchFamily="34" charset="-122"/>
              </a:rPr>
              <a:t>盾分布式部署方案</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7776374" y="3645015"/>
            <a:ext cx="1164101" cy="307777"/>
          </a:xfrm>
          <a:prstGeom prst="rect">
            <a:avLst/>
          </a:prstGeom>
          <a:noFill/>
        </p:spPr>
        <p:txBody>
          <a:bodyPr wrap="none" rtlCol="0">
            <a:spAutoFit/>
          </a:bodyPr>
          <a:lstStyle/>
          <a:p>
            <a:r>
              <a:rPr lang="en-US" altLang="zh-CN" sz="1400" dirty="0" smtClean="0">
                <a:latin typeface="微软雅黑" panose="020B0503020204020204" pitchFamily="34" charset="-122"/>
                <a:ea typeface="微软雅黑" panose="020B0503020204020204" pitchFamily="34" charset="-122"/>
              </a:rPr>
              <a:t>—— </a:t>
            </a:r>
            <a:r>
              <a:rPr lang="zh-CN" altLang="en-US" sz="1400" dirty="0" smtClean="0">
                <a:latin typeface="微软雅黑" panose="020B0503020204020204" pitchFamily="34" charset="-122"/>
                <a:ea typeface="微软雅黑" panose="020B0503020204020204" pitchFamily="34" charset="-122"/>
              </a:rPr>
              <a:t>邓大军</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68" name="Title 1"/>
          <p:cNvSpPr txBox="1"/>
          <p:nvPr/>
        </p:nvSpPr>
        <p:spPr>
          <a:xfrm>
            <a:off x="503238" y="352425"/>
            <a:ext cx="2911475" cy="379413"/>
          </a:xfrm>
          <a:prstGeom prst="rect">
            <a:avLst/>
          </a:prstGeom>
          <a:noFill/>
          <a:ln w="9525">
            <a:noFill/>
          </a:ln>
        </p:spPr>
        <p:txBody>
          <a:bodyPr lIns="0" rIns="0" anchor="ctr"/>
          <a:lstStyle/>
          <a:p>
            <a:r>
              <a:rPr lang="zh-CN" altLang="en-US" sz="2000" b="1" dirty="0" smtClean="0">
                <a:solidFill>
                  <a:schemeClr val="bg1"/>
                </a:solidFill>
                <a:latin typeface="微软雅黑" panose="020B0503020204020204" pitchFamily="34" charset="-122"/>
                <a:ea typeface="微软雅黑" panose="020B0503020204020204" pitchFamily="34" charset="-122"/>
              </a:rPr>
              <a:t>主服务器控制台配置</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3"/>
          <a:stretch>
            <a:fillRect/>
          </a:stretch>
        </p:blipFill>
        <p:spPr>
          <a:xfrm>
            <a:off x="503238" y="2104537"/>
            <a:ext cx="3417863" cy="4412856"/>
          </a:xfrm>
          <a:prstGeom prst="rect">
            <a:avLst/>
          </a:prstGeom>
        </p:spPr>
      </p:pic>
      <p:pic>
        <p:nvPicPr>
          <p:cNvPr id="8" name="图片 7"/>
          <p:cNvPicPr>
            <a:picLocks noChangeAspect="1"/>
          </p:cNvPicPr>
          <p:nvPr/>
        </p:nvPicPr>
        <p:blipFill>
          <a:blip r:embed="rId4"/>
          <a:stretch>
            <a:fillRect/>
          </a:stretch>
        </p:blipFill>
        <p:spPr>
          <a:xfrm>
            <a:off x="4499995" y="2559007"/>
            <a:ext cx="3871295" cy="3429297"/>
          </a:xfrm>
          <a:prstGeom prst="rect">
            <a:avLst/>
          </a:prstGeom>
        </p:spPr>
      </p:pic>
      <p:sp>
        <p:nvSpPr>
          <p:cNvPr id="9" name="文本框 8"/>
          <p:cNvSpPr txBox="1"/>
          <p:nvPr/>
        </p:nvSpPr>
        <p:spPr>
          <a:xfrm>
            <a:off x="179695" y="1196845"/>
            <a:ext cx="8352579" cy="830997"/>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       主服务器安装成功后，登入</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绿盾</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控制台。打开首页</a:t>
            </a:r>
            <a:r>
              <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系统设选项</a:t>
            </a:r>
            <a:r>
              <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系统设置，按住</a:t>
            </a:r>
            <a:r>
              <a:rPr lang="en-US" altLang="zh-CN" sz="1600" dirty="0" err="1" smtClean="0">
                <a:solidFill>
                  <a:srgbClr val="FF0000"/>
                </a:solidFill>
                <a:latin typeface="微软雅黑" panose="020B0503020204020204" pitchFamily="34" charset="-122"/>
                <a:ea typeface="微软雅黑" panose="020B0503020204020204" pitchFamily="34" charset="-122"/>
              </a:rPr>
              <a:t>Ctrl+Alt</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键，左键点击确定左边的空白处，调出“设备管理”选项，然后添加分公司的采集服务器程序，如图：</a:t>
            </a:r>
          </a:p>
        </p:txBody>
      </p:sp>
      <p:sp>
        <p:nvSpPr>
          <p:cNvPr id="10" name="右箭头 9"/>
          <p:cNvSpPr/>
          <p:nvPr/>
        </p:nvSpPr>
        <p:spPr>
          <a:xfrm>
            <a:off x="3704957" y="3826333"/>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05659034"/>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15" name="Title 1"/>
          <p:cNvSpPr txBox="1"/>
          <p:nvPr/>
        </p:nvSpPr>
        <p:spPr>
          <a:xfrm>
            <a:off x="503238" y="352425"/>
            <a:ext cx="2911475" cy="379413"/>
          </a:xfrm>
          <a:prstGeom prst="rect">
            <a:avLst/>
          </a:prstGeom>
          <a:noFill/>
          <a:ln w="9525">
            <a:noFill/>
          </a:ln>
        </p:spPr>
        <p:txBody>
          <a:bodyPr lIns="0" rIns="0" anchor="ctr"/>
          <a:lstStyle/>
          <a:p>
            <a:r>
              <a:rPr lang="zh-CN" altLang="en-US" sz="2000" b="1" dirty="0" smtClean="0">
                <a:solidFill>
                  <a:schemeClr val="bg1"/>
                </a:solidFill>
                <a:latin typeface="微软雅黑" panose="020B0503020204020204" pitchFamily="34" charset="-122"/>
                <a:ea typeface="微软雅黑" panose="020B0503020204020204" pitchFamily="34" charset="-122"/>
              </a:rPr>
              <a:t>安装分公司的采集服务器</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25362" y="1548712"/>
            <a:ext cx="3810330" cy="923330"/>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运行天锐绿盾服务端，选择自定义安装，勾选采集服务器、备份服务器和控制台，点击下一步</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4716010" y="1425602"/>
            <a:ext cx="3672255" cy="1169551"/>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输入主服务器的</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IP</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地址，输入对应的采集服务器编号，然后点击下一步</a:t>
            </a:r>
            <a:r>
              <a:rPr lang="zh-CN" altLang="en-US" sz="1600" dirty="0" smtClean="0">
                <a:solidFill>
                  <a:schemeClr val="tx1">
                    <a:lumMod val="75000"/>
                    <a:lumOff val="25000"/>
                  </a:schemeClr>
                </a:solidFill>
                <a:latin typeface="+mn-ea"/>
                <a:ea typeface="+mn-ea"/>
              </a:rPr>
              <a:t>（</a:t>
            </a:r>
            <a:r>
              <a:rPr lang="zh-CN" altLang="en-US" sz="1600" dirty="0" smtClean="0">
                <a:solidFill>
                  <a:srgbClr val="FF0000"/>
                </a:solidFill>
                <a:latin typeface="+mn-ea"/>
                <a:ea typeface="+mn-ea"/>
              </a:rPr>
              <a:t>注意</a:t>
            </a:r>
            <a:r>
              <a:rPr lang="zh-CN" altLang="en-US" sz="1600" dirty="0" smtClean="0">
                <a:latin typeface="+mn-ea"/>
                <a:ea typeface="+mn-ea"/>
              </a:rPr>
              <a:t>：有</a:t>
            </a:r>
            <a:r>
              <a:rPr lang="en-US" altLang="zh-CN" sz="1600" dirty="0" smtClean="0">
                <a:latin typeface="+mn-ea"/>
                <a:ea typeface="+mn-ea"/>
              </a:rPr>
              <a:t>VPN</a:t>
            </a:r>
            <a:r>
              <a:rPr lang="zh-CN" altLang="en-US" sz="1600" dirty="0" smtClean="0">
                <a:latin typeface="+mn-ea"/>
                <a:ea typeface="+mn-ea"/>
              </a:rPr>
              <a:t>网络引擎服务器优先使用局域网</a:t>
            </a:r>
            <a:r>
              <a:rPr lang="en-US" altLang="zh-CN" sz="1600" dirty="0" smtClean="0">
                <a:latin typeface="+mn-ea"/>
                <a:ea typeface="+mn-ea"/>
              </a:rPr>
              <a:t>IP</a:t>
            </a:r>
            <a:r>
              <a:rPr lang="zh-CN" altLang="en-US" sz="1600" dirty="0" smtClean="0">
                <a:latin typeface="+mn-ea"/>
                <a:ea typeface="+mn-ea"/>
              </a:rPr>
              <a:t>，否则使用公网</a:t>
            </a:r>
            <a:r>
              <a:rPr lang="en-US" altLang="zh-CN" sz="1600" dirty="0" smtClean="0">
                <a:latin typeface="+mn-ea"/>
                <a:ea typeface="+mn-ea"/>
              </a:rPr>
              <a:t>IP</a:t>
            </a:r>
            <a:r>
              <a:rPr lang="zh-CN" altLang="en-US" sz="1600" dirty="0" smtClean="0">
                <a:latin typeface="+mn-ea"/>
                <a:ea typeface="+mn-ea"/>
              </a:rPr>
              <a:t>或域名</a:t>
            </a:r>
            <a:r>
              <a:rPr lang="zh-CN" altLang="en-US" sz="1600" dirty="0" smtClean="0">
                <a:solidFill>
                  <a:schemeClr val="tx1">
                    <a:lumMod val="75000"/>
                    <a:lumOff val="25000"/>
                  </a:schemeClr>
                </a:solidFill>
                <a:latin typeface="+mn-ea"/>
                <a:ea typeface="+mn-ea"/>
              </a:rPr>
              <a:t>）</a:t>
            </a:r>
          </a:p>
        </p:txBody>
      </p:sp>
      <p:pic>
        <p:nvPicPr>
          <p:cNvPr id="4" name="图片 3"/>
          <p:cNvPicPr>
            <a:picLocks noChangeAspect="1"/>
          </p:cNvPicPr>
          <p:nvPr/>
        </p:nvPicPr>
        <p:blipFill>
          <a:blip r:embed="rId2"/>
          <a:stretch>
            <a:fillRect/>
          </a:stretch>
        </p:blipFill>
        <p:spPr>
          <a:xfrm>
            <a:off x="425362" y="3338150"/>
            <a:ext cx="3810330" cy="2682472"/>
          </a:xfrm>
          <a:prstGeom prst="rect">
            <a:avLst/>
          </a:prstGeom>
        </p:spPr>
      </p:pic>
      <p:pic>
        <p:nvPicPr>
          <p:cNvPr id="5" name="图片 4"/>
          <p:cNvPicPr>
            <a:picLocks noChangeAspect="1"/>
          </p:cNvPicPr>
          <p:nvPr/>
        </p:nvPicPr>
        <p:blipFill>
          <a:blip r:embed="rId3"/>
          <a:stretch>
            <a:fillRect/>
          </a:stretch>
        </p:blipFill>
        <p:spPr>
          <a:xfrm>
            <a:off x="4716010" y="3338150"/>
            <a:ext cx="3802710" cy="2728196"/>
          </a:xfrm>
          <a:prstGeom prst="rect">
            <a:avLst/>
          </a:prstGeom>
        </p:spPr>
      </p:pic>
      <p:sp>
        <p:nvSpPr>
          <p:cNvPr id="21" name="右箭头 20"/>
          <p:cNvSpPr/>
          <p:nvPr/>
        </p:nvSpPr>
        <p:spPr>
          <a:xfrm>
            <a:off x="3942596" y="443707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15" name="Title 1"/>
          <p:cNvSpPr txBox="1"/>
          <p:nvPr/>
        </p:nvSpPr>
        <p:spPr>
          <a:xfrm>
            <a:off x="503238" y="352425"/>
            <a:ext cx="2911475" cy="379413"/>
          </a:xfrm>
          <a:prstGeom prst="rect">
            <a:avLst/>
          </a:prstGeom>
          <a:noFill/>
          <a:ln w="9525">
            <a:noFill/>
          </a:ln>
        </p:spPr>
        <p:txBody>
          <a:bodyPr lIns="0" rIns="0" anchor="ctr"/>
          <a:lstStyle/>
          <a:p>
            <a:r>
              <a:rPr lang="zh-CN" altLang="en-US" sz="2000" b="1" dirty="0" smtClean="0">
                <a:solidFill>
                  <a:schemeClr val="bg1"/>
                </a:solidFill>
                <a:latin typeface="微软雅黑" panose="020B0503020204020204" pitchFamily="34" charset="-122"/>
                <a:ea typeface="微软雅黑" panose="020B0503020204020204" pitchFamily="34" charset="-122"/>
              </a:rPr>
              <a:t>安装分公司的采集服务器</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503238" y="1751199"/>
            <a:ext cx="3459945" cy="646331"/>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输入控制台的管理员账户和密码，点击下一步</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4873268" y="1768489"/>
            <a:ext cx="3817951" cy="646331"/>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需要新建本地的备份服务器，请勾选新增配置，点击下一步</a:t>
            </a:r>
          </a:p>
        </p:txBody>
      </p:sp>
      <p:pic>
        <p:nvPicPr>
          <p:cNvPr id="6" name="图片 5"/>
          <p:cNvPicPr>
            <a:picLocks noChangeAspect="1"/>
          </p:cNvPicPr>
          <p:nvPr/>
        </p:nvPicPr>
        <p:blipFill>
          <a:blip r:embed="rId2"/>
          <a:stretch>
            <a:fillRect/>
          </a:stretch>
        </p:blipFill>
        <p:spPr>
          <a:xfrm>
            <a:off x="395710" y="3212985"/>
            <a:ext cx="3825572" cy="2712955"/>
          </a:xfrm>
          <a:prstGeom prst="rect">
            <a:avLst/>
          </a:prstGeom>
        </p:spPr>
      </p:pic>
      <p:pic>
        <p:nvPicPr>
          <p:cNvPr id="7" name="图片 6"/>
          <p:cNvPicPr>
            <a:picLocks noChangeAspect="1"/>
          </p:cNvPicPr>
          <p:nvPr/>
        </p:nvPicPr>
        <p:blipFill>
          <a:blip r:embed="rId3"/>
          <a:stretch>
            <a:fillRect/>
          </a:stretch>
        </p:blipFill>
        <p:spPr>
          <a:xfrm>
            <a:off x="4882406" y="3212020"/>
            <a:ext cx="3817951" cy="2705334"/>
          </a:xfrm>
          <a:prstGeom prst="rect">
            <a:avLst/>
          </a:prstGeom>
        </p:spPr>
      </p:pic>
      <p:sp>
        <p:nvSpPr>
          <p:cNvPr id="8" name="右箭头 7"/>
          <p:cNvSpPr/>
          <p:nvPr/>
        </p:nvSpPr>
        <p:spPr>
          <a:xfrm>
            <a:off x="4071670" y="4194667"/>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8240641"/>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15" name="Title 1"/>
          <p:cNvSpPr txBox="1"/>
          <p:nvPr/>
        </p:nvSpPr>
        <p:spPr>
          <a:xfrm>
            <a:off x="503238" y="352425"/>
            <a:ext cx="2911475" cy="379413"/>
          </a:xfrm>
          <a:prstGeom prst="rect">
            <a:avLst/>
          </a:prstGeom>
          <a:noFill/>
          <a:ln w="9525">
            <a:noFill/>
          </a:ln>
        </p:spPr>
        <p:txBody>
          <a:bodyPr lIns="0" rIns="0" anchor="ctr"/>
          <a:lstStyle/>
          <a:p>
            <a:r>
              <a:rPr lang="zh-CN" altLang="en-US" sz="2000" b="1" dirty="0" smtClean="0">
                <a:solidFill>
                  <a:schemeClr val="bg1"/>
                </a:solidFill>
                <a:latin typeface="微软雅黑" panose="020B0503020204020204" pitchFamily="34" charset="-122"/>
                <a:ea typeface="微软雅黑" panose="020B0503020204020204" pitchFamily="34" charset="-122"/>
              </a:rPr>
              <a:t>安装分公司的采集服务器</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29351" y="1721291"/>
            <a:ext cx="3830612" cy="646331"/>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修改备份服务器路径，不建议</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C</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盘，点击下一步</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4846272" y="1721291"/>
            <a:ext cx="3960275" cy="646331"/>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若备份服务器支持外网映射，填写公网</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IP</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或域名，点击下一部</a:t>
            </a:r>
          </a:p>
        </p:txBody>
      </p:sp>
      <p:pic>
        <p:nvPicPr>
          <p:cNvPr id="4" name="图片 3"/>
          <p:cNvPicPr>
            <a:picLocks noChangeAspect="1"/>
          </p:cNvPicPr>
          <p:nvPr/>
        </p:nvPicPr>
        <p:blipFill>
          <a:blip r:embed="rId2"/>
          <a:stretch>
            <a:fillRect/>
          </a:stretch>
        </p:blipFill>
        <p:spPr>
          <a:xfrm>
            <a:off x="503238" y="3277933"/>
            <a:ext cx="3795089" cy="2705334"/>
          </a:xfrm>
          <a:prstGeom prst="rect">
            <a:avLst/>
          </a:prstGeom>
        </p:spPr>
      </p:pic>
      <p:pic>
        <p:nvPicPr>
          <p:cNvPr id="5" name="图片 4"/>
          <p:cNvPicPr>
            <a:picLocks noChangeAspect="1"/>
          </p:cNvPicPr>
          <p:nvPr/>
        </p:nvPicPr>
        <p:blipFill>
          <a:blip r:embed="rId3"/>
          <a:stretch>
            <a:fillRect/>
          </a:stretch>
        </p:blipFill>
        <p:spPr>
          <a:xfrm>
            <a:off x="4898383" y="3277933"/>
            <a:ext cx="3856054" cy="2697714"/>
          </a:xfrm>
          <a:prstGeom prst="rect">
            <a:avLst/>
          </a:prstGeom>
        </p:spPr>
      </p:pic>
      <p:sp>
        <p:nvSpPr>
          <p:cNvPr id="9" name="右箭头 8"/>
          <p:cNvSpPr/>
          <p:nvPr/>
        </p:nvSpPr>
        <p:spPr>
          <a:xfrm>
            <a:off x="4139970" y="4509075"/>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2556870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15" name="Title 1"/>
          <p:cNvSpPr txBox="1"/>
          <p:nvPr/>
        </p:nvSpPr>
        <p:spPr>
          <a:xfrm>
            <a:off x="503238" y="352425"/>
            <a:ext cx="2911475" cy="379413"/>
          </a:xfrm>
          <a:prstGeom prst="rect">
            <a:avLst/>
          </a:prstGeom>
          <a:noFill/>
          <a:ln w="9525">
            <a:noFill/>
          </a:ln>
        </p:spPr>
        <p:txBody>
          <a:bodyPr lIns="0" rIns="0" anchor="ctr"/>
          <a:lstStyle/>
          <a:p>
            <a:r>
              <a:rPr lang="zh-CN" altLang="en-US" sz="2000" b="1" dirty="0" smtClean="0">
                <a:solidFill>
                  <a:schemeClr val="bg1"/>
                </a:solidFill>
                <a:latin typeface="微软雅黑" panose="020B0503020204020204" pitchFamily="34" charset="-122"/>
                <a:ea typeface="微软雅黑" panose="020B0503020204020204" pitchFamily="34" charset="-122"/>
              </a:rPr>
              <a:t>安装分公司的采集服务器</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395710" y="1121087"/>
            <a:ext cx="8208570" cy="646331"/>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       分公司采集服务器会显示对应的</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ID</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号，以下分别为广州、深圳、上海三地采集服务器，如图：</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p:nvPicPr>
        <p:blipFill>
          <a:blip r:embed="rId2"/>
          <a:stretch>
            <a:fillRect/>
          </a:stretch>
        </p:blipFill>
        <p:spPr>
          <a:xfrm>
            <a:off x="179695" y="2156667"/>
            <a:ext cx="4104285" cy="3010806"/>
          </a:xfrm>
          <a:prstGeom prst="rect">
            <a:avLst/>
          </a:prstGeom>
        </p:spPr>
      </p:pic>
      <p:pic>
        <p:nvPicPr>
          <p:cNvPr id="6" name="图片 5"/>
          <p:cNvPicPr>
            <a:picLocks noChangeAspect="1"/>
          </p:cNvPicPr>
          <p:nvPr/>
        </p:nvPicPr>
        <p:blipFill>
          <a:blip r:embed="rId3"/>
          <a:stretch>
            <a:fillRect/>
          </a:stretch>
        </p:blipFill>
        <p:spPr>
          <a:xfrm>
            <a:off x="1947000" y="3501424"/>
            <a:ext cx="3888270" cy="3015854"/>
          </a:xfrm>
          <a:prstGeom prst="rect">
            <a:avLst/>
          </a:prstGeom>
        </p:spPr>
      </p:pic>
      <p:pic>
        <p:nvPicPr>
          <p:cNvPr id="7" name="图片 6"/>
          <p:cNvPicPr>
            <a:picLocks noChangeAspect="1"/>
          </p:cNvPicPr>
          <p:nvPr/>
        </p:nvPicPr>
        <p:blipFill>
          <a:blip r:embed="rId4"/>
          <a:stretch>
            <a:fillRect/>
          </a:stretch>
        </p:blipFill>
        <p:spPr>
          <a:xfrm>
            <a:off x="4716010" y="2734432"/>
            <a:ext cx="4032280" cy="3142738"/>
          </a:xfrm>
          <a:prstGeom prst="rect">
            <a:avLst/>
          </a:prstGeom>
        </p:spPr>
      </p:pic>
    </p:spTree>
    <p:extLst>
      <p:ext uri="{BB962C8B-B14F-4D97-AF65-F5344CB8AC3E}">
        <p14:creationId xmlns:p14="http://schemas.microsoft.com/office/powerpoint/2010/main" val="4107307416"/>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15" name="Title 1"/>
          <p:cNvSpPr txBox="1"/>
          <p:nvPr/>
        </p:nvSpPr>
        <p:spPr>
          <a:xfrm>
            <a:off x="467715" y="404790"/>
            <a:ext cx="2911475" cy="379413"/>
          </a:xfrm>
          <a:prstGeom prst="rect">
            <a:avLst/>
          </a:prstGeom>
          <a:noFill/>
          <a:ln w="9525">
            <a:noFill/>
          </a:ln>
        </p:spPr>
        <p:txBody>
          <a:bodyPr lIns="0" rIns="0" anchor="ctr"/>
          <a:lstStyle/>
          <a:p>
            <a:r>
              <a:rPr lang="zh-CN" altLang="en-US" sz="2000" b="1" dirty="0">
                <a:solidFill>
                  <a:schemeClr val="bg1"/>
                </a:solidFill>
                <a:latin typeface="微软雅黑" panose="020B0503020204020204" pitchFamily="34" charset="-122"/>
                <a:ea typeface="微软雅黑" panose="020B0503020204020204" pitchFamily="34" charset="-122"/>
              </a:rPr>
              <a:t>绿</a:t>
            </a:r>
            <a:r>
              <a:rPr lang="zh-CN" altLang="en-US" sz="2000" b="1" dirty="0" smtClean="0">
                <a:solidFill>
                  <a:schemeClr val="bg1"/>
                </a:solidFill>
                <a:latin typeface="微软雅黑" panose="020B0503020204020204" pitchFamily="34" charset="-122"/>
                <a:ea typeface="微软雅黑" panose="020B0503020204020204" pitchFamily="34" charset="-122"/>
              </a:rPr>
              <a:t>盾终端安装设置</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67715" y="1035528"/>
            <a:ext cx="8033285" cy="646331"/>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       安装绿盾终端时，地址信息应填写所属分公司采集服务器的</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IP</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地址，而不是主服务器的</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IP</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地址，如图：</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2"/>
          <a:stretch>
            <a:fillRect/>
          </a:stretch>
        </p:blipFill>
        <p:spPr>
          <a:xfrm>
            <a:off x="474242" y="1913193"/>
            <a:ext cx="3833192" cy="2712955"/>
          </a:xfrm>
          <a:prstGeom prst="rect">
            <a:avLst/>
          </a:prstGeom>
        </p:spPr>
      </p:pic>
      <p:pic>
        <p:nvPicPr>
          <p:cNvPr id="9" name="图片 8"/>
          <p:cNvPicPr>
            <a:picLocks noChangeAspect="1"/>
          </p:cNvPicPr>
          <p:nvPr/>
        </p:nvPicPr>
        <p:blipFill>
          <a:blip r:embed="rId3"/>
          <a:stretch>
            <a:fillRect/>
          </a:stretch>
        </p:blipFill>
        <p:spPr>
          <a:xfrm>
            <a:off x="4515631" y="1933184"/>
            <a:ext cx="3810330" cy="2705334"/>
          </a:xfrm>
          <a:prstGeom prst="rect">
            <a:avLst/>
          </a:prstGeom>
        </p:spPr>
      </p:pic>
      <p:pic>
        <p:nvPicPr>
          <p:cNvPr id="10" name="图片 9"/>
          <p:cNvPicPr>
            <a:picLocks noChangeAspect="1"/>
          </p:cNvPicPr>
          <p:nvPr/>
        </p:nvPicPr>
        <p:blipFill>
          <a:blip r:embed="rId4"/>
          <a:stretch>
            <a:fillRect/>
          </a:stretch>
        </p:blipFill>
        <p:spPr>
          <a:xfrm>
            <a:off x="658785" y="3948102"/>
            <a:ext cx="3825572" cy="2712955"/>
          </a:xfrm>
          <a:prstGeom prst="rect">
            <a:avLst/>
          </a:prstGeom>
        </p:spPr>
      </p:pic>
      <p:pic>
        <p:nvPicPr>
          <p:cNvPr id="11" name="图片 10"/>
          <p:cNvPicPr>
            <a:picLocks noChangeAspect="1"/>
          </p:cNvPicPr>
          <p:nvPr/>
        </p:nvPicPr>
        <p:blipFill>
          <a:blip r:embed="rId5"/>
          <a:stretch>
            <a:fillRect/>
          </a:stretch>
        </p:blipFill>
        <p:spPr>
          <a:xfrm>
            <a:off x="4701319" y="3963343"/>
            <a:ext cx="3810330" cy="2697714"/>
          </a:xfrm>
          <a:prstGeom prst="rect">
            <a:avLst/>
          </a:prstGeom>
        </p:spPr>
      </p:pic>
    </p:spTree>
    <p:extLst>
      <p:ext uri="{BB962C8B-B14F-4D97-AF65-F5344CB8AC3E}">
        <p14:creationId xmlns:p14="http://schemas.microsoft.com/office/powerpoint/2010/main" val="800092450"/>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15" name="Title 1"/>
          <p:cNvSpPr txBox="1"/>
          <p:nvPr/>
        </p:nvSpPr>
        <p:spPr>
          <a:xfrm>
            <a:off x="467715" y="404790"/>
            <a:ext cx="2911475" cy="379413"/>
          </a:xfrm>
          <a:prstGeom prst="rect">
            <a:avLst/>
          </a:prstGeom>
          <a:noFill/>
          <a:ln w="9525">
            <a:noFill/>
          </a:ln>
        </p:spPr>
        <p:txBody>
          <a:bodyPr lIns="0" rIns="0" anchor="ctr"/>
          <a:lstStyle/>
          <a:p>
            <a:r>
              <a:rPr lang="zh-CN" altLang="en-US" sz="2000" b="1" dirty="0" smtClean="0">
                <a:solidFill>
                  <a:schemeClr val="bg1"/>
                </a:solidFill>
                <a:latin typeface="微软雅黑" panose="020B0503020204020204" pitchFamily="34" charset="-122"/>
                <a:ea typeface="微软雅黑" panose="020B0503020204020204" pitchFamily="34" charset="-122"/>
              </a:rPr>
              <a:t>控制台登入设置</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44120" y="1268850"/>
            <a:ext cx="8033285" cy="923330"/>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      无论是总公司还是分公司，登入绿盾控制台时，服务器</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IP</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都应该填主服务器</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IP</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地址，如图：</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2"/>
          <a:stretch>
            <a:fillRect/>
          </a:stretch>
        </p:blipFill>
        <p:spPr>
          <a:xfrm>
            <a:off x="2029771" y="2564940"/>
            <a:ext cx="4861981" cy="2735817"/>
          </a:xfrm>
          <a:prstGeom prst="rect">
            <a:avLst/>
          </a:prstGeom>
        </p:spPr>
      </p:pic>
    </p:spTree>
    <p:extLst>
      <p:ext uri="{BB962C8B-B14F-4D97-AF65-F5344CB8AC3E}">
        <p14:creationId xmlns:p14="http://schemas.microsoft.com/office/powerpoint/2010/main" val="2859112242"/>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文本框 3"/>
          <p:cNvSpPr txBox="1"/>
          <p:nvPr/>
        </p:nvSpPr>
        <p:spPr>
          <a:xfrm>
            <a:off x="411163" y="2298700"/>
            <a:ext cx="1627369" cy="1569660"/>
          </a:xfrm>
          <a:prstGeom prst="rect">
            <a:avLst/>
          </a:prstGeom>
          <a:noFill/>
          <a:ln w="9525">
            <a:noFill/>
          </a:ln>
        </p:spPr>
        <p:txBody>
          <a:bodyPr wrap="none" anchor="t">
            <a:spAutoFit/>
          </a:bodyPr>
          <a:lstStyle/>
          <a:p>
            <a:r>
              <a:rPr lang="en-US" altLang="zh-CN" sz="9600" dirty="0" smtClean="0">
                <a:solidFill>
                  <a:schemeClr val="bg1"/>
                </a:solidFill>
                <a:latin typeface="微软雅黑" panose="020B0503020204020204" pitchFamily="34" charset="-122"/>
                <a:ea typeface="微软雅黑" panose="020B0503020204020204" pitchFamily="34" charset="-122"/>
              </a:rPr>
              <a:t>04</a:t>
            </a:r>
            <a:endParaRPr lang="zh-CN" altLang="en-US" sz="9600" dirty="0">
              <a:solidFill>
                <a:schemeClr val="bg1"/>
              </a:solidFill>
              <a:latin typeface="微软雅黑" panose="020B0503020204020204" pitchFamily="34" charset="-122"/>
              <a:ea typeface="微软雅黑" panose="020B0503020204020204" pitchFamily="34" charset="-122"/>
            </a:endParaRPr>
          </a:p>
        </p:txBody>
      </p:sp>
      <p:sp>
        <p:nvSpPr>
          <p:cNvPr id="21506" name="文本框 4"/>
          <p:cNvSpPr txBox="1"/>
          <p:nvPr/>
        </p:nvSpPr>
        <p:spPr>
          <a:xfrm>
            <a:off x="2699870" y="3212985"/>
            <a:ext cx="4374543" cy="523220"/>
          </a:xfrm>
          <a:prstGeom prst="rect">
            <a:avLst/>
          </a:prstGeom>
          <a:noFill/>
          <a:ln w="9525">
            <a:noFill/>
          </a:ln>
        </p:spPr>
        <p:txBody>
          <a:bodyPr wrap="square" anchor="t">
            <a:spAutoFit/>
          </a:bodyPr>
          <a:lstStyle/>
          <a:p>
            <a:r>
              <a:rPr lang="zh-CN" altLang="en-US" sz="2800" b="1" dirty="0">
                <a:solidFill>
                  <a:srgbClr val="404040"/>
                </a:solidFill>
                <a:latin typeface="微软雅黑" panose="020B0503020204020204" pitchFamily="34" charset="-122"/>
                <a:ea typeface="微软雅黑" panose="020B0503020204020204" pitchFamily="34" charset="-122"/>
              </a:rPr>
              <a:t>独立审批及移动端配置</a:t>
            </a:r>
            <a:endParaRPr lang="zh-CN" altLang="en-GB" sz="2800" b="1" dirty="0">
              <a:solidFill>
                <a:srgbClr val="40404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57315487"/>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15" name="Title 1"/>
          <p:cNvSpPr txBox="1"/>
          <p:nvPr/>
        </p:nvSpPr>
        <p:spPr>
          <a:xfrm>
            <a:off x="467715" y="404790"/>
            <a:ext cx="2911475" cy="379413"/>
          </a:xfrm>
          <a:prstGeom prst="rect">
            <a:avLst/>
          </a:prstGeom>
          <a:noFill/>
          <a:ln w="9525">
            <a:noFill/>
          </a:ln>
        </p:spPr>
        <p:txBody>
          <a:bodyPr lIns="0" rIns="0" anchor="ctr"/>
          <a:lstStyle/>
          <a:p>
            <a:r>
              <a:rPr lang="zh-CN" altLang="en-US" sz="2000" b="1" dirty="0" smtClean="0">
                <a:solidFill>
                  <a:schemeClr val="bg1"/>
                </a:solidFill>
                <a:latin typeface="微软雅黑" panose="020B0503020204020204" pitchFamily="34" charset="-122"/>
                <a:ea typeface="微软雅黑" panose="020B0503020204020204" pitchFamily="34" charset="-122"/>
              </a:rPr>
              <a:t>独立审批配置</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395710" y="1230838"/>
            <a:ext cx="8033285" cy="923330"/>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      独立审批系统一般情况独立审批服务端安装在主服务器，所以，审批参数设置的独立审批服务器参数和独立审批</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web</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管理端中文件服务器都需要填写主服务器</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IP</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地址，如图：</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2"/>
          <a:stretch>
            <a:fillRect/>
          </a:stretch>
        </p:blipFill>
        <p:spPr>
          <a:xfrm>
            <a:off x="251700" y="2536245"/>
            <a:ext cx="4528593" cy="2925551"/>
          </a:xfrm>
          <a:prstGeom prst="rect">
            <a:avLst/>
          </a:prstGeom>
        </p:spPr>
      </p:pic>
      <p:pic>
        <p:nvPicPr>
          <p:cNvPr id="11" name="图片 10"/>
          <p:cNvPicPr>
            <a:picLocks noChangeAspect="1"/>
          </p:cNvPicPr>
          <p:nvPr/>
        </p:nvPicPr>
        <p:blipFill>
          <a:blip r:embed="rId3"/>
          <a:stretch>
            <a:fillRect/>
          </a:stretch>
        </p:blipFill>
        <p:spPr>
          <a:xfrm>
            <a:off x="4932025" y="3213159"/>
            <a:ext cx="4106125" cy="1571722"/>
          </a:xfrm>
          <a:prstGeom prst="rect">
            <a:avLst/>
          </a:prstGeom>
        </p:spPr>
      </p:pic>
    </p:spTree>
    <p:extLst>
      <p:ext uri="{BB962C8B-B14F-4D97-AF65-F5344CB8AC3E}">
        <p14:creationId xmlns:p14="http://schemas.microsoft.com/office/powerpoint/2010/main" val="3936153631"/>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15" name="Title 1"/>
          <p:cNvSpPr txBox="1"/>
          <p:nvPr/>
        </p:nvSpPr>
        <p:spPr>
          <a:xfrm>
            <a:off x="467715" y="404790"/>
            <a:ext cx="2911475" cy="379413"/>
          </a:xfrm>
          <a:prstGeom prst="rect">
            <a:avLst/>
          </a:prstGeom>
          <a:noFill/>
          <a:ln w="9525">
            <a:noFill/>
          </a:ln>
        </p:spPr>
        <p:txBody>
          <a:bodyPr lIns="0" rIns="0" anchor="ctr"/>
          <a:lstStyle/>
          <a:p>
            <a:r>
              <a:rPr lang="zh-CN" altLang="en-US" sz="2000" b="1" dirty="0" smtClean="0">
                <a:solidFill>
                  <a:schemeClr val="bg1"/>
                </a:solidFill>
                <a:latin typeface="微软雅黑" panose="020B0503020204020204" pitchFamily="34" charset="-122"/>
                <a:ea typeface="微软雅黑" panose="020B0503020204020204" pitchFamily="34" charset="-122"/>
              </a:rPr>
              <a:t>移动服务端配置</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395710" y="1198559"/>
            <a:ext cx="8033285" cy="646331"/>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       天锐绿盾移动服务端一般安装在主服务端。移动服务器</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FTP</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设置中外网地址和手机</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APP</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中服务端地址都需要填写公网</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IP</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地址，如图：</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2"/>
          <a:stretch>
            <a:fillRect/>
          </a:stretch>
        </p:blipFill>
        <p:spPr>
          <a:xfrm>
            <a:off x="683730" y="2420930"/>
            <a:ext cx="4252328" cy="3490262"/>
          </a:xfrm>
          <a:prstGeom prst="rect">
            <a:avLst/>
          </a:prstGeom>
        </p:spPr>
      </p:pic>
      <p:pic>
        <p:nvPicPr>
          <p:cNvPr id="8" name="图片 7"/>
          <p:cNvPicPr>
            <a:picLocks noChangeAspect="1"/>
          </p:cNvPicPr>
          <p:nvPr/>
        </p:nvPicPr>
        <p:blipFill>
          <a:blip r:embed="rId3"/>
          <a:stretch>
            <a:fillRect/>
          </a:stretch>
        </p:blipFill>
        <p:spPr>
          <a:xfrm>
            <a:off x="5580070" y="1988900"/>
            <a:ext cx="2160150" cy="4675107"/>
          </a:xfrm>
          <a:prstGeom prst="rect">
            <a:avLst/>
          </a:prstGeom>
        </p:spPr>
      </p:pic>
    </p:spTree>
    <p:extLst>
      <p:ext uri="{BB962C8B-B14F-4D97-AF65-F5344CB8AC3E}">
        <p14:creationId xmlns:p14="http://schemas.microsoft.com/office/powerpoint/2010/main" val="3924114380"/>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平行四边形 45"/>
          <p:cNvSpPr/>
          <p:nvPr/>
        </p:nvSpPr>
        <p:spPr>
          <a:xfrm>
            <a:off x="2123830" y="2204915"/>
            <a:ext cx="804863" cy="460375"/>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400" strike="noStrike" noProof="1">
              <a:latin typeface="Impact" panose="020B0806030902050204" pitchFamily="34" charset="0"/>
            </a:endParaRPr>
          </a:p>
        </p:txBody>
      </p:sp>
      <p:sp>
        <p:nvSpPr>
          <p:cNvPr id="19458" name="文本框 9"/>
          <p:cNvSpPr txBox="1"/>
          <p:nvPr/>
        </p:nvSpPr>
        <p:spPr>
          <a:xfrm>
            <a:off x="2252417" y="2176340"/>
            <a:ext cx="765175" cy="520700"/>
          </a:xfrm>
          <a:prstGeom prst="rect">
            <a:avLst/>
          </a:prstGeom>
          <a:noFill/>
          <a:ln w="9525">
            <a:noFill/>
          </a:ln>
        </p:spPr>
        <p:txBody>
          <a:bodyPr wrap="square" anchor="t">
            <a:spAutoFit/>
          </a:bodyPr>
          <a:lstStyle/>
          <a:p>
            <a:r>
              <a:rPr lang="en-US" altLang="zh-CN" sz="2800" dirty="0">
                <a:solidFill>
                  <a:schemeClr val="bg1"/>
                </a:solidFill>
                <a:latin typeface="Impact" panose="020B0806030902050204" pitchFamily="34" charset="0"/>
                <a:ea typeface="宋体" panose="02010600030101010101" pitchFamily="2" charset="-122"/>
              </a:rPr>
              <a:t>01</a:t>
            </a:r>
            <a:endParaRPr lang="zh-CN" altLang="en-US" sz="2800" dirty="0">
              <a:solidFill>
                <a:schemeClr val="bg1"/>
              </a:solidFill>
              <a:latin typeface="Impact" panose="020B0806030902050204" pitchFamily="34" charset="0"/>
              <a:ea typeface="宋体" panose="02010600030101010101" pitchFamily="2" charset="-122"/>
            </a:endParaRPr>
          </a:p>
        </p:txBody>
      </p:sp>
      <p:sp>
        <p:nvSpPr>
          <p:cNvPr id="49" name="平行四边形 48"/>
          <p:cNvSpPr/>
          <p:nvPr/>
        </p:nvSpPr>
        <p:spPr>
          <a:xfrm>
            <a:off x="2123830" y="2900240"/>
            <a:ext cx="804863" cy="458788"/>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400" strike="noStrike" noProof="1">
              <a:latin typeface="Impact" panose="020B0806030902050204" pitchFamily="34" charset="0"/>
            </a:endParaRPr>
          </a:p>
        </p:txBody>
      </p:sp>
      <p:sp>
        <p:nvSpPr>
          <p:cNvPr id="19460" name="文本框 10"/>
          <p:cNvSpPr txBox="1"/>
          <p:nvPr/>
        </p:nvSpPr>
        <p:spPr>
          <a:xfrm>
            <a:off x="2252417" y="2855790"/>
            <a:ext cx="765175" cy="520700"/>
          </a:xfrm>
          <a:prstGeom prst="rect">
            <a:avLst/>
          </a:prstGeom>
          <a:noFill/>
          <a:ln w="9525">
            <a:noFill/>
          </a:ln>
        </p:spPr>
        <p:txBody>
          <a:bodyPr wrap="square" anchor="t">
            <a:spAutoFit/>
          </a:bodyPr>
          <a:lstStyle/>
          <a:p>
            <a:r>
              <a:rPr lang="en-US" altLang="zh-CN" sz="2800" dirty="0">
                <a:solidFill>
                  <a:schemeClr val="bg1"/>
                </a:solidFill>
                <a:latin typeface="Impact" panose="020B0806030902050204" pitchFamily="34" charset="0"/>
                <a:ea typeface="宋体" panose="02010600030101010101" pitchFamily="2" charset="-122"/>
              </a:rPr>
              <a:t>02</a:t>
            </a:r>
            <a:endParaRPr lang="zh-CN" altLang="en-US" sz="2800" dirty="0">
              <a:solidFill>
                <a:schemeClr val="bg1"/>
              </a:solidFill>
              <a:latin typeface="Impact" panose="020B0806030902050204" pitchFamily="34" charset="0"/>
              <a:ea typeface="宋体" panose="02010600030101010101" pitchFamily="2" charset="-122"/>
            </a:endParaRPr>
          </a:p>
        </p:txBody>
      </p:sp>
      <p:sp>
        <p:nvSpPr>
          <p:cNvPr id="52" name="平行四边形 51"/>
          <p:cNvSpPr/>
          <p:nvPr/>
        </p:nvSpPr>
        <p:spPr>
          <a:xfrm>
            <a:off x="2123830" y="3592390"/>
            <a:ext cx="804863" cy="460375"/>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400" strike="noStrike" noProof="1">
              <a:latin typeface="Impact" panose="020B0806030902050204" pitchFamily="34" charset="0"/>
            </a:endParaRPr>
          </a:p>
        </p:txBody>
      </p:sp>
      <p:sp>
        <p:nvSpPr>
          <p:cNvPr id="19462" name="文本框 11"/>
          <p:cNvSpPr txBox="1"/>
          <p:nvPr/>
        </p:nvSpPr>
        <p:spPr>
          <a:xfrm>
            <a:off x="2252417" y="3557465"/>
            <a:ext cx="765175" cy="520700"/>
          </a:xfrm>
          <a:prstGeom prst="rect">
            <a:avLst/>
          </a:prstGeom>
          <a:noFill/>
          <a:ln w="9525">
            <a:noFill/>
          </a:ln>
        </p:spPr>
        <p:txBody>
          <a:bodyPr wrap="square" anchor="t">
            <a:spAutoFit/>
          </a:bodyPr>
          <a:lstStyle/>
          <a:p>
            <a:r>
              <a:rPr lang="en-US" altLang="zh-CN" sz="2800" dirty="0">
                <a:solidFill>
                  <a:schemeClr val="bg1"/>
                </a:solidFill>
                <a:latin typeface="Impact" panose="020B0806030902050204" pitchFamily="34" charset="0"/>
                <a:ea typeface="宋体" panose="02010600030101010101" pitchFamily="2" charset="-122"/>
              </a:rPr>
              <a:t>03</a:t>
            </a:r>
            <a:endParaRPr lang="zh-CN" altLang="en-US" sz="2800" dirty="0">
              <a:solidFill>
                <a:schemeClr val="bg1"/>
              </a:solidFill>
              <a:latin typeface="Impact" panose="020B0806030902050204" pitchFamily="34" charset="0"/>
              <a:ea typeface="宋体" panose="02010600030101010101" pitchFamily="2" charset="-122"/>
            </a:endParaRPr>
          </a:p>
        </p:txBody>
      </p:sp>
      <p:sp>
        <p:nvSpPr>
          <p:cNvPr id="55" name="平行四边形 54"/>
          <p:cNvSpPr/>
          <p:nvPr/>
        </p:nvSpPr>
        <p:spPr>
          <a:xfrm>
            <a:off x="2123830" y="4287715"/>
            <a:ext cx="804863" cy="460375"/>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400" strike="noStrike" noProof="1">
              <a:latin typeface="Impact" panose="020B0806030902050204" pitchFamily="34" charset="0"/>
            </a:endParaRPr>
          </a:p>
        </p:txBody>
      </p:sp>
      <p:sp>
        <p:nvSpPr>
          <p:cNvPr id="19464" name="文本框 12"/>
          <p:cNvSpPr txBox="1"/>
          <p:nvPr/>
        </p:nvSpPr>
        <p:spPr>
          <a:xfrm>
            <a:off x="2252417" y="4240090"/>
            <a:ext cx="765175" cy="522288"/>
          </a:xfrm>
          <a:prstGeom prst="rect">
            <a:avLst/>
          </a:prstGeom>
          <a:noFill/>
          <a:ln w="9525">
            <a:noFill/>
          </a:ln>
        </p:spPr>
        <p:txBody>
          <a:bodyPr wrap="square" anchor="t">
            <a:spAutoFit/>
          </a:bodyPr>
          <a:lstStyle/>
          <a:p>
            <a:r>
              <a:rPr lang="en-US" altLang="zh-CN" sz="2800" dirty="0">
                <a:solidFill>
                  <a:schemeClr val="bg1"/>
                </a:solidFill>
                <a:latin typeface="Impact" panose="020B0806030902050204" pitchFamily="34" charset="0"/>
                <a:ea typeface="宋体" panose="02010600030101010101" pitchFamily="2" charset="-122"/>
              </a:rPr>
              <a:t>04</a:t>
            </a:r>
            <a:endParaRPr lang="zh-CN" altLang="en-US" sz="2800" dirty="0">
              <a:solidFill>
                <a:schemeClr val="bg1"/>
              </a:solidFill>
              <a:latin typeface="Impact" panose="020B0806030902050204" pitchFamily="34" charset="0"/>
              <a:ea typeface="宋体" panose="02010600030101010101" pitchFamily="2" charset="-122"/>
            </a:endParaRPr>
          </a:p>
        </p:txBody>
      </p:sp>
      <p:sp>
        <p:nvSpPr>
          <p:cNvPr id="58" name="平行四边形 57"/>
          <p:cNvSpPr/>
          <p:nvPr/>
        </p:nvSpPr>
        <p:spPr>
          <a:xfrm>
            <a:off x="2123830" y="4983040"/>
            <a:ext cx="804863" cy="460375"/>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400" strike="noStrike" noProof="1">
              <a:latin typeface="Impact" panose="020B0806030902050204" pitchFamily="34" charset="0"/>
            </a:endParaRPr>
          </a:p>
        </p:txBody>
      </p:sp>
      <p:sp>
        <p:nvSpPr>
          <p:cNvPr id="19466" name="文本框 13"/>
          <p:cNvSpPr txBox="1"/>
          <p:nvPr/>
        </p:nvSpPr>
        <p:spPr>
          <a:xfrm>
            <a:off x="2242892" y="4940178"/>
            <a:ext cx="765175" cy="522287"/>
          </a:xfrm>
          <a:prstGeom prst="rect">
            <a:avLst/>
          </a:prstGeom>
          <a:noFill/>
          <a:ln w="9525">
            <a:noFill/>
          </a:ln>
        </p:spPr>
        <p:txBody>
          <a:bodyPr wrap="square" anchor="t">
            <a:spAutoFit/>
          </a:bodyPr>
          <a:lstStyle/>
          <a:p>
            <a:r>
              <a:rPr lang="en-US" altLang="zh-CN" sz="2800" dirty="0">
                <a:solidFill>
                  <a:schemeClr val="bg1"/>
                </a:solidFill>
                <a:latin typeface="Impact" panose="020B0806030902050204" pitchFamily="34" charset="0"/>
                <a:ea typeface="宋体" panose="02010600030101010101" pitchFamily="2" charset="-122"/>
              </a:rPr>
              <a:t>05</a:t>
            </a:r>
            <a:endParaRPr lang="zh-CN" altLang="en-US" sz="2800" dirty="0">
              <a:solidFill>
                <a:schemeClr val="bg1"/>
              </a:solidFill>
              <a:latin typeface="Impact" panose="020B0806030902050204" pitchFamily="34" charset="0"/>
              <a:ea typeface="宋体" panose="02010600030101010101" pitchFamily="2" charset="-122"/>
            </a:endParaRPr>
          </a:p>
        </p:txBody>
      </p:sp>
      <p:grpSp>
        <p:nvGrpSpPr>
          <p:cNvPr id="19467" name="组合 5"/>
          <p:cNvGrpSpPr/>
          <p:nvPr/>
        </p:nvGrpSpPr>
        <p:grpSpPr>
          <a:xfrm>
            <a:off x="2781372" y="2194438"/>
            <a:ext cx="3856038" cy="3235325"/>
            <a:chOff x="4754" y="2257"/>
            <a:chExt cx="6074" cy="5096"/>
          </a:xfrm>
        </p:grpSpPr>
        <p:grpSp>
          <p:nvGrpSpPr>
            <p:cNvPr id="19468" name="组合 59"/>
            <p:cNvGrpSpPr/>
            <p:nvPr/>
          </p:nvGrpSpPr>
          <p:grpSpPr>
            <a:xfrm>
              <a:off x="4754" y="2257"/>
              <a:ext cx="6074" cy="724"/>
              <a:chOff x="4315150" y="953426"/>
              <a:chExt cx="3857250" cy="540057"/>
            </a:xfrm>
          </p:grpSpPr>
          <p:sp>
            <p:nvSpPr>
              <p:cNvPr id="19469" name="矩形 60"/>
              <p:cNvSpPr/>
              <p:nvPr/>
            </p:nvSpPr>
            <p:spPr>
              <a:xfrm>
                <a:off x="4841196" y="1036090"/>
                <a:ext cx="2827147" cy="405868"/>
              </a:xfrm>
              <a:prstGeom prst="rect">
                <a:avLst/>
              </a:prstGeom>
              <a:noFill/>
              <a:ln w="15875">
                <a:noFill/>
              </a:ln>
            </p:spPr>
            <p:txBody>
              <a:bodyPr wrap="square" lIns="68580" tIns="34290" rIns="68580" bIns="34290" anchor="t">
                <a:spAutoFit/>
              </a:bodyPr>
              <a:lstStyle/>
              <a:p>
                <a:r>
                  <a:rPr lang="zh-CN" altLang="en-US" b="1" dirty="0" smtClean="0">
                    <a:solidFill>
                      <a:srgbClr val="404040"/>
                    </a:solidFill>
                    <a:latin typeface="微软雅黑" panose="020B0503020204020204" pitchFamily="34" charset="-122"/>
                    <a:ea typeface="微软雅黑" panose="020B0503020204020204" pitchFamily="34" charset="-122"/>
                  </a:rPr>
                  <a:t>功能背景</a:t>
                </a:r>
                <a:endParaRPr lang="zh-CN" altLang="en-GB" b="1" dirty="0">
                  <a:solidFill>
                    <a:srgbClr val="404040"/>
                  </a:solidFill>
                  <a:latin typeface="微软雅黑" panose="020B0503020204020204" pitchFamily="34" charset="-122"/>
                  <a:ea typeface="微软雅黑" panose="020B0503020204020204" pitchFamily="34" charset="-122"/>
                </a:endParaRPr>
              </a:p>
            </p:txBody>
          </p:sp>
          <p:sp>
            <p:nvSpPr>
              <p:cNvPr id="62" name="平行四边形 61"/>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fontAlgn="auto"/>
                <a:endParaRPr lang="zh-CN" altLang="en-US" sz="1600" b="1" strike="noStrike" noProof="1">
                  <a:solidFill>
                    <a:schemeClr val="tx1">
                      <a:lumMod val="75000"/>
                      <a:lumOff val="25000"/>
                    </a:schemeClr>
                  </a:solidFill>
                </a:endParaRPr>
              </a:p>
            </p:txBody>
          </p:sp>
        </p:grpSp>
        <p:grpSp>
          <p:nvGrpSpPr>
            <p:cNvPr id="19471" name="组合 62"/>
            <p:cNvGrpSpPr/>
            <p:nvPr/>
          </p:nvGrpSpPr>
          <p:grpSpPr>
            <a:xfrm>
              <a:off x="4754" y="3350"/>
              <a:ext cx="6074" cy="724"/>
              <a:chOff x="4315150" y="1647579"/>
              <a:chExt cx="3857250" cy="540057"/>
            </a:xfrm>
          </p:grpSpPr>
          <p:sp>
            <p:nvSpPr>
              <p:cNvPr id="19472" name="矩形 63"/>
              <p:cNvSpPr/>
              <p:nvPr/>
            </p:nvSpPr>
            <p:spPr>
              <a:xfrm>
                <a:off x="4841196" y="1730243"/>
                <a:ext cx="2827147" cy="405789"/>
              </a:xfrm>
              <a:prstGeom prst="rect">
                <a:avLst/>
              </a:prstGeom>
              <a:noFill/>
              <a:ln w="15875">
                <a:noFill/>
              </a:ln>
            </p:spPr>
            <p:txBody>
              <a:bodyPr wrap="square" lIns="68580" tIns="34290" rIns="68580" bIns="34290" anchor="t">
                <a:spAutoFit/>
              </a:bodyPr>
              <a:lstStyle/>
              <a:p>
                <a:r>
                  <a:rPr lang="zh-CN" altLang="en-US" b="1" dirty="0" smtClean="0">
                    <a:solidFill>
                      <a:srgbClr val="404040"/>
                    </a:solidFill>
                    <a:latin typeface="微软雅黑" panose="020B0503020204020204" pitchFamily="34" charset="-122"/>
                    <a:ea typeface="微软雅黑" panose="020B0503020204020204" pitchFamily="34" charset="-122"/>
                  </a:rPr>
                  <a:t>部署要求</a:t>
                </a:r>
                <a:endParaRPr lang="zh-CN" altLang="en-GB" b="1" dirty="0">
                  <a:solidFill>
                    <a:srgbClr val="404040"/>
                  </a:solidFill>
                  <a:latin typeface="微软雅黑" panose="020B0503020204020204" pitchFamily="34" charset="-122"/>
                  <a:ea typeface="微软雅黑" panose="020B0503020204020204" pitchFamily="34" charset="-122"/>
                </a:endParaRPr>
              </a:p>
            </p:txBody>
          </p:sp>
          <p:sp>
            <p:nvSpPr>
              <p:cNvPr id="65" name="平行四边形 64"/>
              <p:cNvSpPr/>
              <p:nvPr/>
            </p:nvSpPr>
            <p:spPr>
              <a:xfrm>
                <a:off x="4315150" y="1647579"/>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fontAlgn="auto"/>
                <a:endParaRPr lang="zh-CN" altLang="en-US" sz="1600" b="1" strike="noStrike" noProof="1">
                  <a:solidFill>
                    <a:schemeClr val="tx1">
                      <a:lumMod val="75000"/>
                      <a:lumOff val="25000"/>
                    </a:schemeClr>
                  </a:solidFill>
                </a:endParaRPr>
              </a:p>
            </p:txBody>
          </p:sp>
        </p:grpSp>
        <p:grpSp>
          <p:nvGrpSpPr>
            <p:cNvPr id="19474" name="组合 65"/>
            <p:cNvGrpSpPr/>
            <p:nvPr/>
          </p:nvGrpSpPr>
          <p:grpSpPr>
            <a:xfrm>
              <a:off x="4754" y="4443"/>
              <a:ext cx="6074" cy="724"/>
              <a:chOff x="4315150" y="2341731"/>
              <a:chExt cx="3857250" cy="540057"/>
            </a:xfrm>
          </p:grpSpPr>
          <p:sp>
            <p:nvSpPr>
              <p:cNvPr id="19475" name="矩形 66"/>
              <p:cNvSpPr/>
              <p:nvPr/>
            </p:nvSpPr>
            <p:spPr>
              <a:xfrm>
                <a:off x="4841197" y="2424395"/>
                <a:ext cx="2827146" cy="405789"/>
              </a:xfrm>
              <a:prstGeom prst="rect">
                <a:avLst/>
              </a:prstGeom>
              <a:noFill/>
              <a:ln w="15875">
                <a:noFill/>
              </a:ln>
            </p:spPr>
            <p:txBody>
              <a:bodyPr wrap="square" lIns="68580" tIns="34290" rIns="68580" bIns="34290" anchor="t">
                <a:spAutoFit/>
              </a:bodyPr>
              <a:lstStyle/>
              <a:p>
                <a:r>
                  <a:rPr lang="zh-CN" altLang="en-US" b="1" dirty="0" smtClean="0">
                    <a:solidFill>
                      <a:srgbClr val="404040"/>
                    </a:solidFill>
                    <a:latin typeface="微软雅黑" panose="020B0503020204020204" pitchFamily="34" charset="-122"/>
                    <a:ea typeface="微软雅黑" panose="020B0503020204020204" pitchFamily="34" charset="-122"/>
                  </a:rPr>
                  <a:t>详细部署方案</a:t>
                </a:r>
                <a:endParaRPr lang="zh-CN" altLang="en-GB" b="1" dirty="0">
                  <a:solidFill>
                    <a:srgbClr val="404040"/>
                  </a:solidFill>
                  <a:latin typeface="微软雅黑" panose="020B0503020204020204" pitchFamily="34" charset="-122"/>
                  <a:ea typeface="微软雅黑" panose="020B0503020204020204" pitchFamily="34" charset="-122"/>
                </a:endParaRPr>
              </a:p>
            </p:txBody>
          </p:sp>
          <p:sp>
            <p:nvSpPr>
              <p:cNvPr id="68" name="平行四边形 67"/>
              <p:cNvSpPr/>
              <p:nvPr/>
            </p:nvSpPr>
            <p:spPr>
              <a:xfrm>
                <a:off x="4315150" y="2341731"/>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fontAlgn="auto"/>
                <a:endParaRPr lang="zh-CN" altLang="en-US" sz="1600" b="1" strike="noStrike" noProof="1">
                  <a:solidFill>
                    <a:schemeClr val="tx1">
                      <a:lumMod val="75000"/>
                      <a:lumOff val="25000"/>
                    </a:schemeClr>
                  </a:solidFill>
                </a:endParaRPr>
              </a:p>
            </p:txBody>
          </p:sp>
        </p:grpSp>
        <p:grpSp>
          <p:nvGrpSpPr>
            <p:cNvPr id="19477" name="组合 68"/>
            <p:cNvGrpSpPr/>
            <p:nvPr/>
          </p:nvGrpSpPr>
          <p:grpSpPr>
            <a:xfrm>
              <a:off x="4754" y="5536"/>
              <a:ext cx="6074" cy="724"/>
              <a:chOff x="4315150" y="3035884"/>
              <a:chExt cx="3857250" cy="540057"/>
            </a:xfrm>
          </p:grpSpPr>
          <p:sp>
            <p:nvSpPr>
              <p:cNvPr id="19478" name="矩形 69"/>
              <p:cNvSpPr/>
              <p:nvPr/>
            </p:nvSpPr>
            <p:spPr>
              <a:xfrm>
                <a:off x="4841196" y="3118548"/>
                <a:ext cx="2827147" cy="405789"/>
              </a:xfrm>
              <a:prstGeom prst="rect">
                <a:avLst/>
              </a:prstGeom>
              <a:noFill/>
              <a:ln w="15875">
                <a:noFill/>
              </a:ln>
            </p:spPr>
            <p:txBody>
              <a:bodyPr wrap="square" lIns="68580" tIns="34290" rIns="68580" bIns="34290" anchor="t">
                <a:spAutoFit/>
              </a:bodyPr>
              <a:lstStyle/>
              <a:p>
                <a:r>
                  <a:rPr lang="zh-CN" altLang="en-US" b="1" dirty="0" smtClean="0">
                    <a:solidFill>
                      <a:srgbClr val="404040"/>
                    </a:solidFill>
                    <a:latin typeface="微软雅黑" panose="020B0503020204020204" pitchFamily="34" charset="-122"/>
                    <a:ea typeface="微软雅黑" panose="020B0503020204020204" pitchFamily="34" charset="-122"/>
                  </a:rPr>
                  <a:t>独立审批及移动端配置</a:t>
                </a:r>
                <a:endParaRPr lang="zh-CN" altLang="en-GB" b="1" dirty="0">
                  <a:solidFill>
                    <a:srgbClr val="404040"/>
                  </a:solidFill>
                  <a:latin typeface="微软雅黑" panose="020B0503020204020204" pitchFamily="34" charset="-122"/>
                  <a:ea typeface="微软雅黑" panose="020B0503020204020204" pitchFamily="34" charset="-122"/>
                </a:endParaRPr>
              </a:p>
            </p:txBody>
          </p:sp>
          <p:sp>
            <p:nvSpPr>
              <p:cNvPr id="71" name="平行四边形 70"/>
              <p:cNvSpPr/>
              <p:nvPr/>
            </p:nvSpPr>
            <p:spPr>
              <a:xfrm>
                <a:off x="4315150" y="3035884"/>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fontAlgn="auto"/>
                <a:endParaRPr lang="zh-CN" altLang="en-US" sz="1600" b="1" strike="noStrike" noProof="1">
                  <a:solidFill>
                    <a:schemeClr val="tx1">
                      <a:lumMod val="75000"/>
                      <a:lumOff val="25000"/>
                    </a:schemeClr>
                  </a:solidFill>
                </a:endParaRPr>
              </a:p>
            </p:txBody>
          </p:sp>
        </p:grpSp>
        <p:grpSp>
          <p:nvGrpSpPr>
            <p:cNvPr id="19480" name="组合 71"/>
            <p:cNvGrpSpPr/>
            <p:nvPr/>
          </p:nvGrpSpPr>
          <p:grpSpPr>
            <a:xfrm>
              <a:off x="4754" y="6629"/>
              <a:ext cx="6074" cy="724"/>
              <a:chOff x="4315150" y="3730038"/>
              <a:chExt cx="3857250" cy="540057"/>
            </a:xfrm>
          </p:grpSpPr>
          <p:sp>
            <p:nvSpPr>
              <p:cNvPr id="19481" name="矩形 72"/>
              <p:cNvSpPr/>
              <p:nvPr/>
            </p:nvSpPr>
            <p:spPr>
              <a:xfrm>
                <a:off x="4841197" y="3812702"/>
                <a:ext cx="2827146" cy="405868"/>
              </a:xfrm>
              <a:prstGeom prst="rect">
                <a:avLst/>
              </a:prstGeom>
              <a:noFill/>
              <a:ln w="15875">
                <a:noFill/>
              </a:ln>
            </p:spPr>
            <p:txBody>
              <a:bodyPr wrap="square" lIns="68580" tIns="34290" rIns="68580" bIns="34290" anchor="t">
                <a:spAutoFit/>
              </a:bodyPr>
              <a:lstStyle/>
              <a:p>
                <a:r>
                  <a:rPr lang="zh-CN" altLang="en-US" b="1" dirty="0" smtClean="0">
                    <a:solidFill>
                      <a:srgbClr val="404040"/>
                    </a:solidFill>
                    <a:latin typeface="微软雅黑" panose="020B0503020204020204" pitchFamily="34" charset="-122"/>
                    <a:ea typeface="微软雅黑" panose="020B0503020204020204" pitchFamily="34" charset="-122"/>
                  </a:rPr>
                  <a:t>故障排查及维护</a:t>
                </a:r>
                <a:endParaRPr lang="zh-CN" altLang="en-GB" b="1" dirty="0">
                  <a:solidFill>
                    <a:srgbClr val="404040"/>
                  </a:solidFill>
                  <a:latin typeface="微软雅黑" panose="020B0503020204020204" pitchFamily="34" charset="-122"/>
                  <a:ea typeface="微软雅黑" panose="020B0503020204020204" pitchFamily="34" charset="-122"/>
                </a:endParaRPr>
              </a:p>
            </p:txBody>
          </p:sp>
          <p:sp>
            <p:nvSpPr>
              <p:cNvPr id="74" name="平行四边形 73"/>
              <p:cNvSpPr/>
              <p:nvPr/>
            </p:nvSpPr>
            <p:spPr>
              <a:xfrm>
                <a:off x="4315150" y="3730038"/>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fontAlgn="auto"/>
                <a:endParaRPr lang="zh-CN" altLang="en-US" sz="1600" b="1" strike="noStrike" noProof="1">
                  <a:solidFill>
                    <a:schemeClr val="tx1">
                      <a:lumMod val="75000"/>
                      <a:lumOff val="25000"/>
                    </a:schemeClr>
                  </a:solidFill>
                </a:endParaRPr>
              </a:p>
            </p:txBody>
          </p:sp>
        </p:grpSp>
      </p:grpSp>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文本框 3"/>
          <p:cNvSpPr txBox="1"/>
          <p:nvPr/>
        </p:nvSpPr>
        <p:spPr>
          <a:xfrm>
            <a:off x="411163" y="2298700"/>
            <a:ext cx="1627369" cy="1569660"/>
          </a:xfrm>
          <a:prstGeom prst="rect">
            <a:avLst/>
          </a:prstGeom>
          <a:noFill/>
          <a:ln w="9525">
            <a:noFill/>
          </a:ln>
        </p:spPr>
        <p:txBody>
          <a:bodyPr wrap="none" anchor="t">
            <a:spAutoFit/>
          </a:bodyPr>
          <a:lstStyle/>
          <a:p>
            <a:r>
              <a:rPr lang="en-US" altLang="zh-CN" sz="9600" dirty="0" smtClean="0">
                <a:solidFill>
                  <a:schemeClr val="bg1"/>
                </a:solidFill>
                <a:latin typeface="微软雅黑" panose="020B0503020204020204" pitchFamily="34" charset="-122"/>
                <a:ea typeface="微软雅黑" panose="020B0503020204020204" pitchFamily="34" charset="-122"/>
              </a:rPr>
              <a:t>05</a:t>
            </a:r>
            <a:endParaRPr lang="zh-CN" altLang="en-US" sz="9600" dirty="0">
              <a:solidFill>
                <a:schemeClr val="bg1"/>
              </a:solidFill>
              <a:latin typeface="微软雅黑" panose="020B0503020204020204" pitchFamily="34" charset="-122"/>
              <a:ea typeface="微软雅黑" panose="020B0503020204020204" pitchFamily="34" charset="-122"/>
            </a:endParaRPr>
          </a:p>
        </p:txBody>
      </p:sp>
      <p:sp>
        <p:nvSpPr>
          <p:cNvPr id="26626" name="文本框 4"/>
          <p:cNvSpPr txBox="1"/>
          <p:nvPr/>
        </p:nvSpPr>
        <p:spPr>
          <a:xfrm>
            <a:off x="2987890" y="3083530"/>
            <a:ext cx="3416320" cy="646331"/>
          </a:xfrm>
          <a:prstGeom prst="rect">
            <a:avLst/>
          </a:prstGeom>
          <a:noFill/>
          <a:ln w="9525">
            <a:noFill/>
          </a:ln>
        </p:spPr>
        <p:txBody>
          <a:bodyPr wrap="none" anchor="t">
            <a:spAutoFit/>
          </a:bodyPr>
          <a:lstStyle/>
          <a:p>
            <a:r>
              <a:rPr lang="zh-CN" altLang="en-US" sz="3600" dirty="0">
                <a:solidFill>
                  <a:srgbClr val="404040"/>
                </a:solidFill>
                <a:latin typeface="微软雅黑" panose="020B0503020204020204" pitchFamily="34" charset="-122"/>
                <a:ea typeface="微软雅黑" panose="020B0503020204020204" pitchFamily="34" charset="-122"/>
              </a:rPr>
              <a:t>故障排查及维护</a:t>
            </a:r>
            <a:endParaRPr lang="zh-CN" altLang="en-GB" sz="3600" dirty="0">
              <a:solidFill>
                <a:srgbClr val="404040"/>
              </a:solidFill>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txBox="1"/>
          <p:nvPr/>
        </p:nvSpPr>
        <p:spPr>
          <a:xfrm>
            <a:off x="503238" y="352425"/>
            <a:ext cx="2911475" cy="379413"/>
          </a:xfrm>
          <a:prstGeom prst="rect">
            <a:avLst/>
          </a:prstGeom>
          <a:noFill/>
          <a:ln w="9525">
            <a:noFill/>
          </a:ln>
        </p:spPr>
        <p:txBody>
          <a:bodyPr lIns="0" rIns="0" anchor="ctr"/>
          <a:lstStyle/>
          <a:p>
            <a:r>
              <a:rPr lang="zh-CN" altLang="en-US" sz="2000" b="1" dirty="0" smtClean="0">
                <a:solidFill>
                  <a:schemeClr val="bg1"/>
                </a:solidFill>
                <a:latin typeface="微软雅黑" panose="020B0503020204020204" pitchFamily="34" charset="-122"/>
                <a:ea typeface="微软雅黑" panose="020B0503020204020204" pitchFamily="34" charset="-122"/>
              </a:rPr>
              <a:t>采集服务器拓扑图</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3"/>
          <a:stretch>
            <a:fillRect/>
          </a:stretch>
        </p:blipFill>
        <p:spPr>
          <a:xfrm>
            <a:off x="2912776" y="1700880"/>
            <a:ext cx="5976415" cy="4464238"/>
          </a:xfrm>
          <a:prstGeom prst="rect">
            <a:avLst/>
          </a:prstGeom>
        </p:spPr>
      </p:pic>
      <p:sp>
        <p:nvSpPr>
          <p:cNvPr id="15" name="矩形 14"/>
          <p:cNvSpPr/>
          <p:nvPr/>
        </p:nvSpPr>
        <p:spPr>
          <a:xfrm>
            <a:off x="0" y="1801075"/>
            <a:ext cx="2880200" cy="3831818"/>
          </a:xfrm>
          <a:prstGeom prst="rect">
            <a:avLst/>
          </a:prstGeom>
        </p:spPr>
        <p:txBody>
          <a:bodyPr wrap="square">
            <a:spAutoFit/>
          </a:bodyPr>
          <a:lstStyle/>
          <a:p>
            <a:pPr marL="285750" indent="-285750">
              <a:lnSpc>
                <a:spcPct val="150000"/>
              </a:lnSpc>
              <a:buClr>
                <a:srgbClr val="FFC000"/>
              </a:buClr>
              <a:buFont typeface="Wingdings" panose="05000000000000000000" charset="0"/>
              <a:buChar char=""/>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可以查看数据采集</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服务器与主服务器连接是否正常（如</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图表示，</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上海分公司采集</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服务器与</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主服务器连接中断</a:t>
            </a:r>
            <a:endParaRPr lang="zh-CN" altLang="en-US" dirty="0">
              <a:solidFill>
                <a:srgbClr val="404040"/>
              </a:solidFill>
              <a:latin typeface="微软雅黑" panose="020B0503020204020204" pitchFamily="34" charset="-122"/>
              <a:ea typeface="微软雅黑" panose="020B0503020204020204" pitchFamily="34" charset="-122"/>
            </a:endParaRPr>
          </a:p>
          <a:p>
            <a:pPr marL="285750" indent="-285750">
              <a:lnSpc>
                <a:spcPct val="150000"/>
              </a:lnSpc>
              <a:buClr>
                <a:srgbClr val="FFC000"/>
              </a:buClr>
              <a:buFont typeface="Wingdings" panose="05000000000000000000" charset="0"/>
              <a:buChar char=""/>
            </a:pPr>
            <a:endParaRPr lang="en-US" altLang="zh-CN" dirty="0" smtClean="0">
              <a:solidFill>
                <a:srgbClr val="404040"/>
              </a:solidFill>
              <a:latin typeface="微软雅黑" panose="020B0503020204020204" pitchFamily="34" charset="-122"/>
              <a:ea typeface="微软雅黑" panose="020B0503020204020204" pitchFamily="34" charset="-122"/>
            </a:endParaRPr>
          </a:p>
          <a:p>
            <a:pPr marL="285750" indent="-285750">
              <a:lnSpc>
                <a:spcPct val="150000"/>
              </a:lnSpc>
              <a:buClr>
                <a:srgbClr val="FFC000"/>
              </a:buClr>
              <a:buFont typeface="Wingdings" panose="05000000000000000000" charset="0"/>
              <a:buChar char=""/>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可以查询采集</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服务器终端连接总数和在线情况</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buClr>
                <a:srgbClr val="FFC000"/>
              </a:buClr>
            </a:pPr>
            <a:endParaRPr lang="zh-CN" altLang="en-US" dirty="0">
              <a:solidFill>
                <a:srgbClr val="404040"/>
              </a:solidFill>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txBox="1"/>
          <p:nvPr/>
        </p:nvSpPr>
        <p:spPr>
          <a:xfrm>
            <a:off x="503238" y="352425"/>
            <a:ext cx="2911475" cy="379413"/>
          </a:xfrm>
          <a:prstGeom prst="rect">
            <a:avLst/>
          </a:prstGeom>
          <a:noFill/>
          <a:ln w="9525">
            <a:noFill/>
          </a:ln>
        </p:spPr>
        <p:txBody>
          <a:bodyPr lIns="0" rIns="0" anchor="ctr"/>
          <a:lstStyle/>
          <a:p>
            <a:r>
              <a:rPr lang="zh-CN" altLang="en-US" sz="2000" b="1" dirty="0" smtClean="0">
                <a:solidFill>
                  <a:schemeClr val="bg1"/>
                </a:solidFill>
                <a:latin typeface="微软雅黑" panose="020B0503020204020204" pitchFamily="34" charset="-122"/>
                <a:ea typeface="微软雅黑" panose="020B0503020204020204" pitchFamily="34" charset="-122"/>
              </a:rPr>
              <a:t>采集服务器详细信息</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pic>
        <p:nvPicPr>
          <p:cNvPr id="17" name="图片 16"/>
          <p:cNvPicPr>
            <a:picLocks noChangeAspect="1"/>
          </p:cNvPicPr>
          <p:nvPr/>
        </p:nvPicPr>
        <p:blipFill>
          <a:blip r:embed="rId3"/>
          <a:stretch>
            <a:fillRect/>
          </a:stretch>
        </p:blipFill>
        <p:spPr>
          <a:xfrm>
            <a:off x="2906393" y="1700880"/>
            <a:ext cx="6005815" cy="4486198"/>
          </a:xfrm>
          <a:prstGeom prst="rect">
            <a:avLst/>
          </a:prstGeom>
        </p:spPr>
      </p:pic>
      <p:sp>
        <p:nvSpPr>
          <p:cNvPr id="5" name="矩形 4"/>
          <p:cNvSpPr/>
          <p:nvPr/>
        </p:nvSpPr>
        <p:spPr>
          <a:xfrm>
            <a:off x="-36320" y="1628875"/>
            <a:ext cx="2952205" cy="3831818"/>
          </a:xfrm>
          <a:prstGeom prst="rect">
            <a:avLst/>
          </a:prstGeom>
        </p:spPr>
        <p:txBody>
          <a:bodyPr wrap="square">
            <a:spAutoFit/>
          </a:bodyPr>
          <a:lstStyle/>
          <a:p>
            <a:pPr marL="285750" indent="-285750">
              <a:lnSpc>
                <a:spcPct val="150000"/>
              </a:lnSpc>
              <a:buClr>
                <a:srgbClr val="FFC000"/>
              </a:buClr>
              <a:buFont typeface="Wingdings" panose="05000000000000000000" charset="0"/>
              <a:buChar char=""/>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可以</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查看服务器的硬件信息</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，详细了解服务器</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CPU</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、内存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及</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硬盘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的</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使用率</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marL="285750" indent="-285750">
              <a:lnSpc>
                <a:spcPct val="150000"/>
              </a:lnSpc>
              <a:buClr>
                <a:srgbClr val="FFC000"/>
              </a:buClr>
              <a:buFont typeface="Wingdings" panose="05000000000000000000" charset="0"/>
              <a:buChar char=""/>
            </a:pP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marL="285750" indent="-285750">
              <a:lnSpc>
                <a:spcPct val="150000"/>
              </a:lnSpc>
              <a:buClr>
                <a:srgbClr val="FFC000"/>
              </a:buClr>
              <a:buFont typeface="Wingdings" panose="05000000000000000000" charset="0"/>
              <a:buChar char=""/>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方便</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运维人员对于服务器的性能判断和升级拓展提供一些</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预知</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信息</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和参考数据</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10205955"/>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txBox="1"/>
          <p:nvPr/>
        </p:nvSpPr>
        <p:spPr>
          <a:xfrm>
            <a:off x="503238" y="352425"/>
            <a:ext cx="2911475" cy="379413"/>
          </a:xfrm>
          <a:prstGeom prst="rect">
            <a:avLst/>
          </a:prstGeom>
          <a:noFill/>
          <a:ln w="9525">
            <a:noFill/>
          </a:ln>
        </p:spPr>
        <p:txBody>
          <a:bodyPr lIns="0" rIns="0" anchor="ctr"/>
          <a:lstStyle/>
          <a:p>
            <a:r>
              <a:rPr lang="zh-CN" altLang="en-US" sz="2000" b="1" dirty="0" smtClean="0">
                <a:solidFill>
                  <a:schemeClr val="bg1"/>
                </a:solidFill>
                <a:latin typeface="微软雅黑" panose="020B0503020204020204" pitchFamily="34" charset="-122"/>
                <a:ea typeface="微软雅黑" panose="020B0503020204020204" pitchFamily="34" charset="-122"/>
              </a:rPr>
              <a:t>网络端口映射说明</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827740" y="1484865"/>
            <a:ext cx="7632530" cy="4247317"/>
          </a:xfrm>
          <a:prstGeom prst="rect">
            <a:avLst/>
          </a:prstGeom>
        </p:spPr>
        <p:txBody>
          <a:bodyPr wrap="square">
            <a:spAutoFit/>
          </a:bodyPr>
          <a:lstStyle/>
          <a:p>
            <a:pPr marL="285750" indent="-285750">
              <a:lnSpc>
                <a:spcPct val="150000"/>
              </a:lnSpc>
              <a:buClr>
                <a:srgbClr val="FFC000"/>
              </a:buClr>
              <a:buFont typeface="Wingdings" panose="05000000000000000000" charset="0"/>
              <a:buChar char=""/>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采集服务器通过</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VPN</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方式连接主服务器，默认情况下不需要映射端口</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marL="285750" indent="-285750">
              <a:lnSpc>
                <a:spcPct val="150000"/>
              </a:lnSpc>
              <a:buClr>
                <a:srgbClr val="FFC000"/>
              </a:buClr>
              <a:buFont typeface="Wingdings" panose="05000000000000000000" charset="0"/>
              <a:buChar char=""/>
            </a:pP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marL="285750" indent="-285750">
              <a:lnSpc>
                <a:spcPct val="150000"/>
              </a:lnSpc>
              <a:buClr>
                <a:srgbClr val="FFC000"/>
              </a:buClr>
              <a:buFont typeface="Wingdings" panose="05000000000000000000" charset="0"/>
              <a:buChar char=""/>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采集服务器通过公网</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IP</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或域名</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连接主服务器</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，则主服务器网络需要映射</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20080</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端口</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marL="285750" indent="-285750">
              <a:lnSpc>
                <a:spcPct val="150000"/>
              </a:lnSpc>
              <a:buClr>
                <a:srgbClr val="FFC000"/>
              </a:buClr>
              <a:buFont typeface="Wingdings" panose="05000000000000000000" charset="0"/>
              <a:buChar char=""/>
            </a:pP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marL="285750" indent="-285750">
              <a:lnSpc>
                <a:spcPct val="150000"/>
              </a:lnSpc>
              <a:buClr>
                <a:srgbClr val="FFC000"/>
              </a:buClr>
              <a:buFont typeface="Wingdings" panose="05000000000000000000" charset="0"/>
              <a:buChar char=""/>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另外，外出办公电脑通过公网</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IP</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访问主服务器，需要映射</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以下</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端口</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marL="342900" indent="-342900">
              <a:lnSpc>
                <a:spcPct val="150000"/>
              </a:lnSpc>
              <a:buClr>
                <a:srgbClr val="FFC000"/>
              </a:buClr>
              <a:buFont typeface="+mj-lt"/>
              <a:buAutoNum type="alphaUcPeriod"/>
            </a:pPr>
            <a:r>
              <a:rPr lang="zh-CN" altLang="en-US" dirty="0" smtClean="0"/>
              <a:t>客户端与访问采集服务器的端口</a:t>
            </a:r>
            <a:r>
              <a:rPr lang="en-US" altLang="zh-CN" dirty="0" smtClean="0"/>
              <a:t>——20081</a:t>
            </a:r>
            <a:r>
              <a:rPr lang="zh-CN" altLang="en-US" dirty="0" smtClean="0"/>
              <a:t>（</a:t>
            </a:r>
            <a:r>
              <a:rPr lang="en-US" altLang="zh-CN" dirty="0" smtClean="0"/>
              <a:t>TCP</a:t>
            </a:r>
            <a:r>
              <a:rPr lang="zh-CN" altLang="en-US" dirty="0" smtClean="0"/>
              <a:t>）</a:t>
            </a:r>
            <a:endParaRPr lang="en-US" altLang="zh-CN" dirty="0" smtClean="0"/>
          </a:p>
          <a:p>
            <a:pPr marL="342900" indent="-342900">
              <a:lnSpc>
                <a:spcPct val="150000"/>
              </a:lnSpc>
              <a:buClr>
                <a:srgbClr val="FFC000"/>
              </a:buClr>
              <a:buFont typeface="+mj-lt"/>
              <a:buAutoNum type="alphaUcPeriod"/>
            </a:pPr>
            <a:r>
              <a:rPr lang="zh-CN" altLang="zh-CN" dirty="0" smtClean="0"/>
              <a:t>文件</a:t>
            </a:r>
            <a:r>
              <a:rPr lang="zh-CN" altLang="zh-CN" dirty="0"/>
              <a:t>操作备份、任务推送、屏幕录像——数据端口</a:t>
            </a:r>
            <a:r>
              <a:rPr lang="en-US" altLang="zh-CN" dirty="0"/>
              <a:t>20083(TCP</a:t>
            </a:r>
            <a:r>
              <a:rPr lang="en-US" altLang="zh-CN" dirty="0" smtClean="0"/>
              <a:t>)</a:t>
            </a:r>
            <a:endParaRPr lang="en-US" altLang="zh-CN" dirty="0"/>
          </a:p>
          <a:p>
            <a:pPr marL="342900" indent="-342900">
              <a:lnSpc>
                <a:spcPct val="150000"/>
              </a:lnSpc>
              <a:buClr>
                <a:srgbClr val="FFC000"/>
              </a:buClr>
              <a:buFont typeface="+mj-lt"/>
              <a:buAutoNum type="alphaUcPeriod"/>
            </a:pPr>
            <a:r>
              <a:rPr lang="zh-CN" altLang="zh-CN" dirty="0" smtClean="0"/>
              <a:t>命令端口</a:t>
            </a:r>
            <a:r>
              <a:rPr lang="en-US" altLang="zh-CN" dirty="0" smtClean="0"/>
              <a:t>——10000-10030(TCP</a:t>
            </a:r>
            <a:r>
              <a:rPr lang="en-US" altLang="zh-CN" dirty="0"/>
              <a:t>)</a:t>
            </a:r>
            <a:endParaRPr lang="zh-CN" altLang="zh-CN" dirty="0"/>
          </a:p>
          <a:p>
            <a:pPr marL="342900" indent="-342900">
              <a:lnSpc>
                <a:spcPct val="150000"/>
              </a:lnSpc>
              <a:buClr>
                <a:srgbClr val="FFC000"/>
              </a:buClr>
              <a:buFont typeface="+mj-lt"/>
              <a:buAutoNum type="alphaUcPeriod"/>
            </a:pPr>
            <a:r>
              <a:rPr lang="zh-CN" altLang="zh-CN" dirty="0"/>
              <a:t>远程协助端口——</a:t>
            </a:r>
            <a:r>
              <a:rPr lang="en-US" altLang="zh-CN" dirty="0"/>
              <a:t>21082(TCP)</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45601697"/>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txBox="1"/>
          <p:nvPr/>
        </p:nvSpPr>
        <p:spPr>
          <a:xfrm>
            <a:off x="503238" y="352425"/>
            <a:ext cx="2911475" cy="379413"/>
          </a:xfrm>
          <a:prstGeom prst="rect">
            <a:avLst/>
          </a:prstGeom>
          <a:noFill/>
          <a:ln w="9525">
            <a:noFill/>
          </a:ln>
        </p:spPr>
        <p:txBody>
          <a:bodyPr lIns="0" rIns="0" anchor="ctr"/>
          <a:lstStyle/>
          <a:p>
            <a:r>
              <a:rPr lang="zh-CN" altLang="en-US" sz="2000" b="1" dirty="0" smtClean="0">
                <a:solidFill>
                  <a:schemeClr val="bg1"/>
                </a:solidFill>
                <a:latin typeface="微软雅黑" panose="020B0503020204020204" pitchFamily="34" charset="-122"/>
                <a:ea typeface="微软雅黑" panose="020B0503020204020204" pitchFamily="34" charset="-122"/>
              </a:rPr>
              <a:t>维护注意</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 name="矩形 1"/>
          <p:cNvSpPr/>
          <p:nvPr/>
        </p:nvSpPr>
        <p:spPr>
          <a:xfrm>
            <a:off x="179695" y="1124840"/>
            <a:ext cx="8568595" cy="5078313"/>
          </a:xfrm>
          <a:prstGeom prst="rect">
            <a:avLst/>
          </a:prstGeom>
        </p:spPr>
        <p:txBody>
          <a:bodyPr wrap="square">
            <a:spAutoFit/>
          </a:bodyPr>
          <a:lstStyle/>
          <a:p>
            <a:pPr marL="285750" indent="-285750">
              <a:lnSpc>
                <a:spcPct val="150000"/>
              </a:lnSpc>
              <a:buClr>
                <a:srgbClr val="FFC000"/>
              </a:buClr>
              <a:buFont typeface="Wingdings" panose="05000000000000000000" charset="0"/>
              <a:buChar char=""/>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绿</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盾产品</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升级，先升级主服务器，再升级采集服务器，采集服务器未升级可能会导致无法连接主服务器；</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marL="285750" indent="-285750">
              <a:lnSpc>
                <a:spcPct val="150000"/>
              </a:lnSpc>
              <a:buClr>
                <a:srgbClr val="FFC000"/>
              </a:buClr>
              <a:buFont typeface="Wingdings" panose="05000000000000000000" charset="0"/>
              <a:buChar char=""/>
            </a:pP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marL="285750" indent="-285750">
              <a:lnSpc>
                <a:spcPct val="150000"/>
              </a:lnSpc>
              <a:buClr>
                <a:srgbClr val="FFC000"/>
              </a:buClr>
              <a:buFont typeface="Wingdings" panose="05000000000000000000" charset="0"/>
              <a:buChar char=""/>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采集服务器出现故障时，将采集服务器的运行日志</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压缩后提交</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技术人员；</a:t>
            </a:r>
            <a:r>
              <a:rPr lang="zh-CN" altLang="en-US" dirty="0" smtClean="0">
                <a:solidFill>
                  <a:schemeClr val="tx1">
                    <a:lumMod val="75000"/>
                    <a:lumOff val="25000"/>
                  </a:schemeClr>
                </a:solidFill>
                <a:latin typeface="+mn-ea"/>
                <a:ea typeface="+mn-ea"/>
              </a:rPr>
              <a:t>（默认目录为：</a:t>
            </a:r>
            <a:r>
              <a:rPr lang="en-US" altLang="zh-CN" u="sng" dirty="0" smtClean="0">
                <a:solidFill>
                  <a:schemeClr val="tx1">
                    <a:lumMod val="75000"/>
                    <a:lumOff val="25000"/>
                  </a:schemeClr>
                </a:solidFill>
                <a:latin typeface="+mn-ea"/>
                <a:ea typeface="+mn-ea"/>
              </a:rPr>
              <a:t>X</a:t>
            </a:r>
            <a:r>
              <a:rPr lang="en-US" altLang="zh-CN" u="sng" dirty="0">
                <a:solidFill>
                  <a:schemeClr val="tx1">
                    <a:lumMod val="75000"/>
                    <a:lumOff val="25000"/>
                  </a:schemeClr>
                </a:solidFill>
                <a:latin typeface="+mn-ea"/>
                <a:ea typeface="+mn-ea"/>
              </a:rPr>
              <a:t>:\Program Files\</a:t>
            </a:r>
            <a:r>
              <a:rPr lang="en-US" altLang="zh-CN" u="sng" dirty="0" err="1">
                <a:solidFill>
                  <a:schemeClr val="tx1">
                    <a:lumMod val="75000"/>
                    <a:lumOff val="25000"/>
                  </a:schemeClr>
                </a:solidFill>
                <a:latin typeface="+mn-ea"/>
                <a:ea typeface="+mn-ea"/>
              </a:rPr>
              <a:t>Tipray</a:t>
            </a:r>
            <a:r>
              <a:rPr lang="en-US" altLang="zh-CN" u="sng" dirty="0">
                <a:solidFill>
                  <a:schemeClr val="tx1">
                    <a:lumMod val="75000"/>
                    <a:lumOff val="25000"/>
                  </a:schemeClr>
                </a:solidFill>
                <a:latin typeface="+mn-ea"/>
                <a:ea typeface="+mn-ea"/>
              </a:rPr>
              <a:t>\</a:t>
            </a:r>
            <a:r>
              <a:rPr lang="en-US" altLang="zh-CN" u="sng" dirty="0" err="1">
                <a:solidFill>
                  <a:schemeClr val="tx1">
                    <a:lumMod val="75000"/>
                    <a:lumOff val="25000"/>
                  </a:schemeClr>
                </a:solidFill>
                <a:latin typeface="+mn-ea"/>
                <a:ea typeface="+mn-ea"/>
              </a:rPr>
              <a:t>LeaderEIS</a:t>
            </a:r>
            <a:r>
              <a:rPr lang="en-US" altLang="zh-CN" u="sng" dirty="0">
                <a:solidFill>
                  <a:schemeClr val="tx1">
                    <a:lumMod val="75000"/>
                    <a:lumOff val="25000"/>
                  </a:schemeClr>
                </a:solidFill>
                <a:latin typeface="+mn-ea"/>
                <a:ea typeface="+mn-ea"/>
              </a:rPr>
              <a:t>\</a:t>
            </a:r>
            <a:r>
              <a:rPr lang="zh-CN" altLang="en-US" u="sng" dirty="0">
                <a:solidFill>
                  <a:schemeClr val="tx1">
                    <a:lumMod val="75000"/>
                    <a:lumOff val="25000"/>
                  </a:schemeClr>
                </a:solidFill>
                <a:latin typeface="+mn-ea"/>
                <a:ea typeface="+mn-ea"/>
              </a:rPr>
              <a:t>服务器</a:t>
            </a:r>
            <a:r>
              <a:rPr lang="en-US" altLang="zh-CN" u="sng" dirty="0">
                <a:solidFill>
                  <a:schemeClr val="tx1">
                    <a:lumMod val="75000"/>
                    <a:lumOff val="25000"/>
                  </a:schemeClr>
                </a:solidFill>
                <a:latin typeface="+mn-ea"/>
                <a:ea typeface="+mn-ea"/>
              </a:rPr>
              <a:t>\</a:t>
            </a:r>
            <a:r>
              <a:rPr lang="zh-CN" altLang="en-US" u="sng" dirty="0">
                <a:solidFill>
                  <a:schemeClr val="tx1">
                    <a:lumMod val="75000"/>
                    <a:lumOff val="25000"/>
                  </a:schemeClr>
                </a:solidFill>
                <a:latin typeface="+mn-ea"/>
                <a:ea typeface="+mn-ea"/>
              </a:rPr>
              <a:t>数据采集服务器</a:t>
            </a:r>
            <a:r>
              <a:rPr lang="en-US" altLang="zh-CN" u="sng" dirty="0">
                <a:solidFill>
                  <a:schemeClr val="tx1">
                    <a:lumMod val="75000"/>
                    <a:lumOff val="25000"/>
                  </a:schemeClr>
                </a:solidFill>
                <a:latin typeface="+mn-ea"/>
                <a:ea typeface="+mn-ea"/>
              </a:rPr>
              <a:t>\</a:t>
            </a:r>
            <a:r>
              <a:rPr lang="en-US" altLang="zh-CN" u="sng" dirty="0" smtClean="0">
                <a:solidFill>
                  <a:schemeClr val="tx1">
                    <a:lumMod val="75000"/>
                    <a:lumOff val="25000"/>
                  </a:schemeClr>
                </a:solidFill>
                <a:latin typeface="+mn-ea"/>
                <a:ea typeface="+mn-ea"/>
              </a:rPr>
              <a:t>log</a:t>
            </a:r>
            <a:r>
              <a:rPr lang="zh-CN" altLang="en-US" u="sng" dirty="0" smtClean="0">
                <a:solidFill>
                  <a:schemeClr val="tx1">
                    <a:lumMod val="75000"/>
                    <a:lumOff val="25000"/>
                  </a:schemeClr>
                </a:solidFill>
                <a:latin typeface="+mn-ea"/>
                <a:ea typeface="+mn-ea"/>
              </a:rPr>
              <a:t>）</a:t>
            </a:r>
            <a:endParaRPr lang="en-US" altLang="zh-CN" u="sng" dirty="0" smtClean="0">
              <a:solidFill>
                <a:schemeClr val="tx1">
                  <a:lumMod val="75000"/>
                  <a:lumOff val="25000"/>
                </a:schemeClr>
              </a:solidFill>
              <a:latin typeface="+mn-ea"/>
              <a:ea typeface="+mn-ea"/>
            </a:endParaRPr>
          </a:p>
          <a:p>
            <a:pPr marL="285750" indent="-285750">
              <a:lnSpc>
                <a:spcPct val="150000"/>
              </a:lnSpc>
              <a:buClr>
                <a:srgbClr val="FFC000"/>
              </a:buClr>
              <a:buFont typeface="Wingdings" panose="05000000000000000000" charset="0"/>
              <a:buChar char=""/>
            </a:pPr>
            <a:endParaRPr lang="en-US" altLang="zh-CN" u="sng" dirty="0" smtClean="0">
              <a:solidFill>
                <a:schemeClr val="tx1">
                  <a:lumMod val="75000"/>
                  <a:lumOff val="25000"/>
                </a:schemeClr>
              </a:solidFill>
              <a:latin typeface="+mn-ea"/>
              <a:ea typeface="+mn-ea"/>
            </a:endParaRPr>
          </a:p>
          <a:p>
            <a:pPr marL="285750" indent="-285750">
              <a:lnSpc>
                <a:spcPct val="150000"/>
              </a:lnSpc>
              <a:buClr>
                <a:srgbClr val="FFC000"/>
              </a:buClr>
              <a:buFont typeface="Wingdings" panose="05000000000000000000" charset="0"/>
              <a:buChar char=""/>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采集服务器宕机时，可配置核心交换机路由策略，让客户端再访问采集服务器</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IP</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时自动跳转到主服务器</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IP</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，待采集服务器修复后再关闭该路由策略；</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buClr>
                <a:srgbClr val="FFC000"/>
              </a:buClr>
            </a:pP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marL="285750" indent="-285750">
              <a:lnSpc>
                <a:spcPct val="150000"/>
              </a:lnSpc>
              <a:buClr>
                <a:srgbClr val="FFC000"/>
              </a:buClr>
              <a:buFont typeface="Wingdings" panose="05000000000000000000" charset="0"/>
              <a:buChar char=""/>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采集服务器承载终端的最高数量</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与</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服务器的硬件配置网络情况有关，一般建议最大终端</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数不超过</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1000</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台。采集</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服务器的数量并非越多越好</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，考虑维护</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和成本投入，后期可以</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增减，</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根据实际情况而</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定。</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3132794"/>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0657" name="直接连接符 5"/>
          <p:cNvCxnSpPr/>
          <p:nvPr/>
        </p:nvCxnSpPr>
        <p:spPr>
          <a:xfrm flipH="1">
            <a:off x="3924300" y="3343275"/>
            <a:ext cx="4618038" cy="0"/>
          </a:xfrm>
          <a:prstGeom prst="line">
            <a:avLst/>
          </a:prstGeom>
          <a:ln w="12700" cap="flat" cmpd="sng">
            <a:solidFill>
              <a:schemeClr val="accent1"/>
            </a:solidFill>
            <a:prstDash val="solid"/>
            <a:round/>
            <a:headEnd type="none" w="med" len="med"/>
            <a:tailEnd type="none" w="med" len="med"/>
          </a:ln>
        </p:spPr>
      </p:cxn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文本框 3"/>
          <p:cNvSpPr txBox="1"/>
          <p:nvPr/>
        </p:nvSpPr>
        <p:spPr>
          <a:xfrm>
            <a:off x="411163" y="2298700"/>
            <a:ext cx="1612900" cy="1658938"/>
          </a:xfrm>
          <a:prstGeom prst="rect">
            <a:avLst/>
          </a:prstGeom>
          <a:noFill/>
          <a:ln w="9525">
            <a:noFill/>
          </a:ln>
        </p:spPr>
        <p:txBody>
          <a:bodyPr wrap="none" anchor="t">
            <a:spAutoFit/>
          </a:bodyPr>
          <a:lstStyle/>
          <a:p>
            <a:r>
              <a:rPr lang="en-US" altLang="zh-CN" sz="9600" dirty="0">
                <a:solidFill>
                  <a:schemeClr val="bg1"/>
                </a:solidFill>
                <a:latin typeface="微软雅黑" panose="020B0503020204020204" pitchFamily="34" charset="-122"/>
                <a:ea typeface="微软雅黑" panose="020B0503020204020204" pitchFamily="34" charset="-122"/>
              </a:rPr>
              <a:t>01</a:t>
            </a:r>
            <a:endParaRPr lang="zh-CN" altLang="en-US" sz="9600" dirty="0">
              <a:solidFill>
                <a:schemeClr val="bg1"/>
              </a:solidFill>
              <a:latin typeface="微软雅黑" panose="020B0503020204020204" pitchFamily="34" charset="-122"/>
              <a:ea typeface="微软雅黑" panose="020B0503020204020204" pitchFamily="34" charset="-122"/>
            </a:endParaRPr>
          </a:p>
        </p:txBody>
      </p:sp>
      <p:sp>
        <p:nvSpPr>
          <p:cNvPr id="21506" name="文本框 4"/>
          <p:cNvSpPr txBox="1"/>
          <p:nvPr/>
        </p:nvSpPr>
        <p:spPr>
          <a:xfrm>
            <a:off x="3419920" y="3128169"/>
            <a:ext cx="2029723" cy="646331"/>
          </a:xfrm>
          <a:prstGeom prst="rect">
            <a:avLst/>
          </a:prstGeom>
          <a:noFill/>
          <a:ln w="9525">
            <a:noFill/>
          </a:ln>
        </p:spPr>
        <p:txBody>
          <a:bodyPr wrap="none" anchor="t">
            <a:spAutoFit/>
          </a:bodyPr>
          <a:lstStyle/>
          <a:p>
            <a:pPr algn="ctr"/>
            <a:r>
              <a:rPr lang="zh-CN" altLang="en-US" sz="3600" dirty="0" smtClean="0">
                <a:solidFill>
                  <a:srgbClr val="404040"/>
                </a:solidFill>
                <a:latin typeface="微软雅黑" panose="020B0503020204020204" pitchFamily="34" charset="-122"/>
                <a:ea typeface="微软雅黑" panose="020B0503020204020204" pitchFamily="34" charset="-122"/>
              </a:rPr>
              <a:t>功能背景</a:t>
            </a:r>
            <a:endParaRPr lang="zh-CN" altLang="en-US" sz="3600" dirty="0">
              <a:solidFill>
                <a:srgbClr val="404040"/>
              </a:solidFill>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2"/>
          <p:cNvSpPr txBox="1"/>
          <p:nvPr/>
        </p:nvSpPr>
        <p:spPr>
          <a:xfrm>
            <a:off x="0" y="908825"/>
            <a:ext cx="8899666" cy="1938992"/>
          </a:xfrm>
          <a:prstGeom prst="rect">
            <a:avLst/>
          </a:prstGeom>
          <a:noFill/>
          <a:ln w="9525">
            <a:noFill/>
          </a:ln>
        </p:spPr>
        <p:txBody>
          <a:bodyPr wrap="square" anchor="t">
            <a:spAutoFit/>
          </a:bodyPr>
          <a:lstStyle/>
          <a:p>
            <a:pPr>
              <a:lnSpc>
                <a:spcPct val="150000"/>
              </a:lnSpc>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       终端数量越多对服务器的性能承载能力的要求则越高，普通的硬件网络升级始终不能满足终端无限拓展。为了支持数量庞大的终端，这就要求服务端具更强的拓展性。所以，我们采用部署多台采集服务器和备份服务器的方法来分担主服务器的运行压力，该方案称为绿盾服务端分布式部署。这样不仅可以支持无限的终端数量，也能保障服务端能高效稳定运行，为一些中大型客户端提供更好的解决方案。</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 name="矩形 6"/>
          <p:cNvSpPr/>
          <p:nvPr/>
        </p:nvSpPr>
        <p:spPr>
          <a:xfrm>
            <a:off x="950223" y="6021180"/>
            <a:ext cx="7272505" cy="461665"/>
          </a:xfrm>
          <a:prstGeom prst="rect">
            <a:avLst/>
          </a:prstGeom>
        </p:spPr>
        <p:txBody>
          <a:bodyPr wrap="square">
            <a:spAutoFit/>
          </a:bodyPr>
          <a:lstStyle/>
          <a:p>
            <a:pPr>
              <a:lnSpc>
                <a:spcPct val="150000"/>
              </a:lnSpc>
            </a:pPr>
            <a:r>
              <a:rPr lang="en-US" altLang="zh-CN" sz="1600" dirty="0">
                <a:solidFill>
                  <a:schemeClr val="accent1">
                    <a:lumMod val="75000"/>
                  </a:schemeClr>
                </a:solidFill>
                <a:latin typeface="微软雅黑" panose="020B0503020204020204" pitchFamily="34" charset="-122"/>
                <a:ea typeface="微软雅黑" panose="020B0503020204020204" pitchFamily="34" charset="-122"/>
              </a:rPr>
              <a:t>    </a:t>
            </a:r>
            <a:r>
              <a:rPr lang="zh-CN" altLang="en-US" sz="1600" dirty="0" smtClean="0">
                <a:solidFill>
                  <a:schemeClr val="accent1">
                    <a:lumMod val="75000"/>
                  </a:schemeClr>
                </a:solidFill>
                <a:latin typeface="微软雅黑" panose="020B0503020204020204" pitchFamily="34" charset="-122"/>
                <a:ea typeface="微软雅黑" panose="020B0503020204020204" pitchFamily="34" charset="-122"/>
              </a:rPr>
              <a:t>分</a:t>
            </a:r>
            <a:r>
              <a:rPr lang="zh-CN" altLang="en-US" sz="1600" dirty="0">
                <a:solidFill>
                  <a:schemeClr val="accent1">
                    <a:lumMod val="75000"/>
                  </a:schemeClr>
                </a:solidFill>
                <a:latin typeface="微软雅黑" panose="020B0503020204020204" pitchFamily="34" charset="-122"/>
                <a:ea typeface="微软雅黑" panose="020B0503020204020204" pitchFamily="34" charset="-122"/>
              </a:rPr>
              <a:t>公司</a:t>
            </a:r>
            <a:r>
              <a:rPr lang="zh-CN" altLang="en-US" sz="1600" dirty="0" smtClean="0">
                <a:solidFill>
                  <a:schemeClr val="accent1">
                    <a:lumMod val="75000"/>
                  </a:schemeClr>
                </a:solidFill>
                <a:latin typeface="微软雅黑" panose="020B0503020204020204" pitchFamily="34" charset="-122"/>
                <a:ea typeface="微软雅黑" panose="020B0503020204020204" pitchFamily="34" charset="-122"/>
              </a:rPr>
              <a:t>单独部署各自的采集服务器，分部终端安装时连接所属的采集服务器。</a:t>
            </a:r>
            <a:endParaRPr lang="zh-CN" altLang="en-US" sz="1600" dirty="0">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 name="图片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6341" y="2857763"/>
            <a:ext cx="5686983" cy="3004042"/>
          </a:xfrm>
          <a:prstGeom prst="rect">
            <a:avLst/>
          </a:prstGeom>
          <a:noFill/>
          <a:ln>
            <a:noFill/>
          </a:ln>
          <a:effectLst>
            <a:prstShdw prst="shdw17" dist="17961" dir="2700000">
              <a:srgbClr val="2F4D71"/>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txBox="1"/>
          <p:nvPr/>
        </p:nvSpPr>
        <p:spPr>
          <a:xfrm>
            <a:off x="107690" y="332785"/>
            <a:ext cx="4788812" cy="379413"/>
          </a:xfrm>
          <a:prstGeom prst="rect">
            <a:avLst/>
          </a:prstGeom>
          <a:noFill/>
          <a:ln w="9525">
            <a:noFill/>
          </a:ln>
        </p:spPr>
        <p:txBody>
          <a:bodyPr lIns="0" rIns="0" anchor="ctr"/>
          <a:lstStyle/>
          <a:p>
            <a:r>
              <a:rPr lang="zh-CN" altLang="en-US" sz="2000" b="1" dirty="0" smtClean="0">
                <a:solidFill>
                  <a:schemeClr val="bg1"/>
                </a:solidFill>
                <a:latin typeface="微软雅黑" panose="020B0503020204020204" pitchFamily="34" charset="-122"/>
                <a:ea typeface="微软雅黑" panose="020B0503020204020204" pitchFamily="34" charset="-122"/>
              </a:rPr>
              <a:t>功能背景</a:t>
            </a:r>
            <a:endParaRPr lang="zh-CN" altLang="en-US" sz="2000" b="1" dirty="0">
              <a:solidFill>
                <a:srgbClr val="EAA316"/>
              </a:solidFill>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txBox="1"/>
          <p:nvPr/>
        </p:nvSpPr>
        <p:spPr>
          <a:xfrm>
            <a:off x="503238" y="352425"/>
            <a:ext cx="4788812" cy="379413"/>
          </a:xfrm>
          <a:prstGeom prst="rect">
            <a:avLst/>
          </a:prstGeom>
          <a:noFill/>
          <a:ln w="9525">
            <a:noFill/>
          </a:ln>
        </p:spPr>
        <p:txBody>
          <a:bodyPr lIns="0" rIns="0" anchor="ctr"/>
          <a:lstStyle/>
          <a:p>
            <a:r>
              <a:rPr lang="zh-CN" altLang="en-US" sz="2000" b="1" dirty="0" smtClean="0">
                <a:solidFill>
                  <a:schemeClr val="bg1"/>
                </a:solidFill>
                <a:latin typeface="微软雅黑" panose="020B0503020204020204" pitchFamily="34" charset="-122"/>
                <a:ea typeface="微软雅黑" panose="020B0503020204020204" pitchFamily="34" charset="-122"/>
              </a:rPr>
              <a:t>功能优势</a:t>
            </a:r>
            <a:endParaRPr lang="zh-CN" altLang="en-US" sz="2000" b="1" dirty="0">
              <a:solidFill>
                <a:srgbClr val="EAA316"/>
              </a:solidFill>
              <a:latin typeface="微软雅黑" panose="020B0503020204020204" pitchFamily="34" charset="-122"/>
              <a:ea typeface="微软雅黑" panose="020B0503020204020204" pitchFamily="34" charset="-122"/>
            </a:endParaRPr>
          </a:p>
        </p:txBody>
      </p:sp>
      <p:sp>
        <p:nvSpPr>
          <p:cNvPr id="2" name="矩形 1"/>
          <p:cNvSpPr/>
          <p:nvPr/>
        </p:nvSpPr>
        <p:spPr>
          <a:xfrm>
            <a:off x="683730" y="1844890"/>
            <a:ext cx="7416515" cy="3831818"/>
          </a:xfrm>
          <a:prstGeom prst="rect">
            <a:avLst/>
          </a:prstGeom>
        </p:spPr>
        <p:txBody>
          <a:bodyPr wrap="square">
            <a:spAutoFit/>
          </a:bodyPr>
          <a:lstStyle/>
          <a:p>
            <a:pPr marL="285750" indent="-285750">
              <a:lnSpc>
                <a:spcPct val="150000"/>
              </a:lnSpc>
              <a:buClr>
                <a:srgbClr val="FFC000"/>
              </a:buClr>
              <a:buFont typeface="Wingdings" panose="05000000000000000000" charset="0"/>
              <a:buChar char=""/>
            </a:pPr>
            <a:r>
              <a:rPr lang="zh-CN" altLang="en-US" b="1" dirty="0" smtClean="0">
                <a:solidFill>
                  <a:srgbClr val="404040"/>
                </a:solidFill>
                <a:latin typeface="微软雅黑" panose="020B0503020204020204" pitchFamily="34" charset="-122"/>
                <a:ea typeface="微软雅黑" panose="020B0503020204020204" pitchFamily="34" charset="-122"/>
              </a:rPr>
              <a:t>提高数据采集和策略分发效率：</a:t>
            </a:r>
            <a:r>
              <a:rPr lang="zh-CN" altLang="en-US" dirty="0" smtClean="0">
                <a:solidFill>
                  <a:srgbClr val="404040"/>
                </a:solidFill>
                <a:latin typeface="微软雅黑" panose="020B0503020204020204" pitchFamily="34" charset="-122"/>
                <a:ea typeface="微软雅黑" panose="020B0503020204020204" pitchFamily="34" charset="-122"/>
              </a:rPr>
              <a:t>终端的监控数据和备份文件是通过局域网上传到本地的采集服务器，终端策略是也是通过局域网从本地的采集服务器获取。</a:t>
            </a:r>
            <a:endParaRPr lang="en-US" altLang="zh-CN" dirty="0" smtClean="0">
              <a:solidFill>
                <a:srgbClr val="404040"/>
              </a:solidFill>
              <a:latin typeface="微软雅黑" panose="020B0503020204020204" pitchFamily="34" charset="-122"/>
              <a:ea typeface="微软雅黑" panose="020B0503020204020204" pitchFamily="34" charset="-122"/>
            </a:endParaRPr>
          </a:p>
          <a:p>
            <a:pPr>
              <a:lnSpc>
                <a:spcPct val="150000"/>
              </a:lnSpc>
              <a:buClr>
                <a:srgbClr val="FFC000"/>
              </a:buClr>
            </a:pPr>
            <a:endParaRPr lang="zh-CN" altLang="en-US" dirty="0">
              <a:solidFill>
                <a:srgbClr val="404040"/>
              </a:solidFill>
              <a:latin typeface="微软雅黑" panose="020B0503020204020204" pitchFamily="34" charset="-122"/>
              <a:ea typeface="微软雅黑" panose="020B0503020204020204" pitchFamily="34" charset="-122"/>
            </a:endParaRPr>
          </a:p>
          <a:p>
            <a:pPr marL="285750" indent="-285750">
              <a:lnSpc>
                <a:spcPct val="150000"/>
              </a:lnSpc>
              <a:buClr>
                <a:srgbClr val="FFC000"/>
              </a:buClr>
              <a:buFont typeface="Wingdings" panose="05000000000000000000" charset="0"/>
              <a:buChar char=""/>
            </a:pPr>
            <a:r>
              <a:rPr lang="zh-CN" altLang="en-US" b="1" dirty="0">
                <a:solidFill>
                  <a:srgbClr val="404040"/>
                </a:solidFill>
                <a:latin typeface="微软雅黑" panose="020B0503020204020204" pitchFamily="34" charset="-122"/>
                <a:ea typeface="微软雅黑" panose="020B0503020204020204" pitchFamily="34" charset="-122"/>
              </a:rPr>
              <a:t>减少</a:t>
            </a:r>
            <a:r>
              <a:rPr lang="zh-CN" altLang="en-US" b="1" dirty="0" smtClean="0">
                <a:solidFill>
                  <a:srgbClr val="404040"/>
                </a:solidFill>
                <a:latin typeface="微软雅黑" panose="020B0503020204020204" pitchFamily="34" charset="-122"/>
                <a:ea typeface="微软雅黑" panose="020B0503020204020204" pitchFamily="34" charset="-122"/>
              </a:rPr>
              <a:t>宽带外网传输数据量：</a:t>
            </a:r>
            <a:r>
              <a:rPr lang="zh-CN" altLang="en-US" dirty="0">
                <a:solidFill>
                  <a:srgbClr val="404040"/>
                </a:solidFill>
                <a:latin typeface="微软雅黑" panose="020B0503020204020204" pitchFamily="34" charset="-122"/>
                <a:ea typeface="微软雅黑" panose="020B0503020204020204" pitchFamily="34" charset="-122"/>
              </a:rPr>
              <a:t>分公司</a:t>
            </a:r>
            <a:r>
              <a:rPr lang="zh-CN" altLang="en-US" dirty="0" smtClean="0">
                <a:solidFill>
                  <a:srgbClr val="404040"/>
                </a:solidFill>
                <a:latin typeface="微软雅黑" panose="020B0503020204020204" pitchFamily="34" charset="-122"/>
                <a:ea typeface="微软雅黑" panose="020B0503020204020204" pitchFamily="34" charset="-122"/>
              </a:rPr>
              <a:t>数据采集到的数据存放与本地的采集服务器，不需要通过外网将数据传输到主服务器。</a:t>
            </a:r>
            <a:endParaRPr lang="en-US" altLang="zh-CN" dirty="0" smtClean="0">
              <a:solidFill>
                <a:srgbClr val="404040"/>
              </a:solidFill>
              <a:latin typeface="微软雅黑" panose="020B0503020204020204" pitchFamily="34" charset="-122"/>
              <a:ea typeface="微软雅黑" panose="020B0503020204020204" pitchFamily="34" charset="-122"/>
            </a:endParaRPr>
          </a:p>
          <a:p>
            <a:pPr marL="285750" indent="-285750">
              <a:lnSpc>
                <a:spcPct val="150000"/>
              </a:lnSpc>
              <a:buClr>
                <a:srgbClr val="FFC000"/>
              </a:buClr>
              <a:buFont typeface="Wingdings" panose="05000000000000000000" charset="0"/>
              <a:buChar char=""/>
            </a:pPr>
            <a:endParaRPr lang="zh-CN" altLang="en-US" dirty="0">
              <a:solidFill>
                <a:srgbClr val="404040"/>
              </a:solidFill>
              <a:latin typeface="微软雅黑" panose="020B0503020204020204" pitchFamily="34" charset="-122"/>
              <a:ea typeface="微软雅黑" panose="020B0503020204020204" pitchFamily="34" charset="-122"/>
            </a:endParaRPr>
          </a:p>
          <a:p>
            <a:pPr marL="285750" indent="-285750">
              <a:lnSpc>
                <a:spcPct val="150000"/>
              </a:lnSpc>
              <a:buClr>
                <a:srgbClr val="FFC000"/>
              </a:buClr>
              <a:buFont typeface="Wingdings" panose="05000000000000000000" charset="0"/>
              <a:buChar char=""/>
            </a:pPr>
            <a:r>
              <a:rPr lang="zh-CN" altLang="en-US" b="1" dirty="0" smtClean="0">
                <a:solidFill>
                  <a:srgbClr val="404040"/>
                </a:solidFill>
                <a:latin typeface="微软雅黑" panose="020B0503020204020204" pitchFamily="34" charset="-122"/>
                <a:ea typeface="微软雅黑" panose="020B0503020204020204" pitchFamily="34" charset="-122"/>
              </a:rPr>
              <a:t>统一化管理：</a:t>
            </a:r>
            <a:r>
              <a:rPr lang="zh-CN" altLang="en-US" dirty="0" smtClean="0">
                <a:solidFill>
                  <a:srgbClr val="404040"/>
                </a:solidFill>
                <a:latin typeface="微软雅黑" panose="020B0503020204020204" pitchFamily="34" charset="-122"/>
                <a:ea typeface="微软雅黑" panose="020B0503020204020204" pitchFamily="34" charset="-122"/>
              </a:rPr>
              <a:t>使用一套绿盾控制台可对总部及分公司所有终端进行统一化管理。同一个组织架构，不必切换后台。</a:t>
            </a:r>
            <a:endParaRPr lang="zh-CN" altLang="en-US" dirty="0">
              <a:solidFill>
                <a:srgbClr val="40404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1516700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文本框 3"/>
          <p:cNvSpPr txBox="1"/>
          <p:nvPr/>
        </p:nvSpPr>
        <p:spPr>
          <a:xfrm>
            <a:off x="411163" y="2298700"/>
            <a:ext cx="1627369" cy="1569660"/>
          </a:xfrm>
          <a:prstGeom prst="rect">
            <a:avLst/>
          </a:prstGeom>
          <a:noFill/>
          <a:ln w="9525">
            <a:noFill/>
          </a:ln>
        </p:spPr>
        <p:txBody>
          <a:bodyPr wrap="none" anchor="t">
            <a:spAutoFit/>
          </a:bodyPr>
          <a:lstStyle/>
          <a:p>
            <a:r>
              <a:rPr lang="en-US" altLang="zh-CN" sz="9600" dirty="0" smtClean="0">
                <a:solidFill>
                  <a:schemeClr val="bg1"/>
                </a:solidFill>
                <a:latin typeface="微软雅黑" panose="020B0503020204020204" pitchFamily="34" charset="-122"/>
                <a:ea typeface="微软雅黑" panose="020B0503020204020204" pitchFamily="34" charset="-122"/>
              </a:rPr>
              <a:t>02</a:t>
            </a:r>
            <a:endParaRPr lang="zh-CN" altLang="en-US" sz="9600" dirty="0">
              <a:solidFill>
                <a:schemeClr val="bg1"/>
              </a:solidFill>
              <a:latin typeface="微软雅黑" panose="020B0503020204020204" pitchFamily="34" charset="-122"/>
              <a:ea typeface="微软雅黑" panose="020B0503020204020204" pitchFamily="34" charset="-122"/>
            </a:endParaRPr>
          </a:p>
        </p:txBody>
      </p:sp>
      <p:sp>
        <p:nvSpPr>
          <p:cNvPr id="21506" name="文本框 4"/>
          <p:cNvSpPr txBox="1"/>
          <p:nvPr/>
        </p:nvSpPr>
        <p:spPr>
          <a:xfrm>
            <a:off x="3347915" y="3083530"/>
            <a:ext cx="2031325" cy="646331"/>
          </a:xfrm>
          <a:prstGeom prst="rect">
            <a:avLst/>
          </a:prstGeom>
          <a:noFill/>
          <a:ln w="9525">
            <a:noFill/>
          </a:ln>
        </p:spPr>
        <p:txBody>
          <a:bodyPr wrap="none" anchor="t">
            <a:spAutoFit/>
          </a:bodyPr>
          <a:lstStyle/>
          <a:p>
            <a:pPr algn="ctr"/>
            <a:r>
              <a:rPr lang="zh-CN" altLang="en-US" sz="3600" dirty="0" smtClean="0">
                <a:solidFill>
                  <a:srgbClr val="404040"/>
                </a:solidFill>
                <a:latin typeface="微软雅黑" panose="020B0503020204020204" pitchFamily="34" charset="-122"/>
                <a:ea typeface="微软雅黑" panose="020B0503020204020204" pitchFamily="34" charset="-122"/>
              </a:rPr>
              <a:t>功能要求</a:t>
            </a:r>
            <a:endParaRPr lang="zh-CN" altLang="en-US" sz="3600" dirty="0">
              <a:solidFill>
                <a:srgbClr val="40404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8146426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txBox="1"/>
          <p:nvPr/>
        </p:nvSpPr>
        <p:spPr>
          <a:xfrm>
            <a:off x="503238" y="352425"/>
            <a:ext cx="4788812" cy="379413"/>
          </a:xfrm>
          <a:prstGeom prst="rect">
            <a:avLst/>
          </a:prstGeom>
          <a:noFill/>
          <a:ln w="9525">
            <a:noFill/>
          </a:ln>
        </p:spPr>
        <p:txBody>
          <a:bodyPr lIns="0" rIns="0" anchor="ctr"/>
          <a:lstStyle/>
          <a:p>
            <a:r>
              <a:rPr lang="zh-CN" altLang="en-US" sz="2000" b="1" dirty="0" smtClean="0">
                <a:solidFill>
                  <a:schemeClr val="bg1"/>
                </a:solidFill>
                <a:latin typeface="微软雅黑" panose="020B0503020204020204" pitchFamily="34" charset="-122"/>
                <a:ea typeface="微软雅黑" panose="020B0503020204020204" pitchFamily="34" charset="-122"/>
              </a:rPr>
              <a:t>功能要求</a:t>
            </a:r>
            <a:endParaRPr lang="zh-CN" altLang="en-US" sz="2000" b="1" dirty="0">
              <a:solidFill>
                <a:srgbClr val="EAA316"/>
              </a:solidFill>
              <a:latin typeface="微软雅黑" panose="020B0503020204020204" pitchFamily="34" charset="-122"/>
              <a:ea typeface="微软雅黑" panose="020B0503020204020204" pitchFamily="34" charset="-122"/>
            </a:endParaRPr>
          </a:p>
        </p:txBody>
      </p:sp>
      <p:sp>
        <p:nvSpPr>
          <p:cNvPr id="2" name="矩形 1"/>
          <p:cNvSpPr/>
          <p:nvPr/>
        </p:nvSpPr>
        <p:spPr>
          <a:xfrm>
            <a:off x="611725" y="1772885"/>
            <a:ext cx="7560525" cy="3831818"/>
          </a:xfrm>
          <a:prstGeom prst="rect">
            <a:avLst/>
          </a:prstGeom>
        </p:spPr>
        <p:txBody>
          <a:bodyPr wrap="square">
            <a:spAutoFit/>
          </a:bodyPr>
          <a:lstStyle/>
          <a:p>
            <a:pPr marL="285750" indent="-285750">
              <a:lnSpc>
                <a:spcPct val="150000"/>
              </a:lnSpc>
              <a:buClr>
                <a:srgbClr val="FFC000"/>
              </a:buClr>
              <a:buFont typeface="Wingdings" panose="05000000000000000000" charset="0"/>
              <a:buChar char=""/>
            </a:pPr>
            <a:r>
              <a:rPr lang="zh-CN" altLang="en-US" b="1" dirty="0" smtClean="0">
                <a:solidFill>
                  <a:srgbClr val="404040"/>
                </a:solidFill>
                <a:latin typeface="微软雅黑" panose="020B0503020204020204" pitchFamily="34" charset="-122"/>
                <a:ea typeface="微软雅黑" panose="020B0503020204020204" pitchFamily="34" charset="-122"/>
              </a:rPr>
              <a:t>绿盾版本要求：</a:t>
            </a:r>
            <a:r>
              <a:rPr lang="zh-CN" altLang="en-US" dirty="0" smtClean="0">
                <a:solidFill>
                  <a:srgbClr val="404040"/>
                </a:solidFill>
                <a:latin typeface="微软雅黑" panose="020B0503020204020204" pitchFamily="34" charset="-122"/>
                <a:ea typeface="微软雅黑" panose="020B0503020204020204" pitchFamily="34" charset="-122"/>
              </a:rPr>
              <a:t>绿盾行业增强版或旗舰版支持，专业版暂不支持</a:t>
            </a:r>
            <a:endParaRPr lang="en-US" altLang="zh-CN" dirty="0" smtClean="0">
              <a:solidFill>
                <a:srgbClr val="404040"/>
              </a:solidFill>
              <a:latin typeface="微软雅黑" panose="020B0503020204020204" pitchFamily="34" charset="-122"/>
              <a:ea typeface="微软雅黑" panose="020B0503020204020204" pitchFamily="34" charset="-122"/>
            </a:endParaRPr>
          </a:p>
          <a:p>
            <a:pPr marL="285750" indent="-285750">
              <a:lnSpc>
                <a:spcPct val="150000"/>
              </a:lnSpc>
              <a:buClr>
                <a:srgbClr val="FFC000"/>
              </a:buClr>
              <a:buFont typeface="Wingdings" panose="05000000000000000000" charset="0"/>
              <a:buChar char=""/>
            </a:pPr>
            <a:endParaRPr lang="en-US" altLang="zh-CN" dirty="0" smtClean="0">
              <a:solidFill>
                <a:srgbClr val="404040"/>
              </a:solidFill>
              <a:latin typeface="微软雅黑" panose="020B0503020204020204" pitchFamily="34" charset="-122"/>
              <a:ea typeface="微软雅黑" panose="020B0503020204020204" pitchFamily="34" charset="-122"/>
            </a:endParaRPr>
          </a:p>
          <a:p>
            <a:pPr marL="285750" indent="-285750">
              <a:lnSpc>
                <a:spcPct val="150000"/>
              </a:lnSpc>
              <a:buClr>
                <a:srgbClr val="FFC000"/>
              </a:buClr>
              <a:buFont typeface="Wingdings" panose="05000000000000000000" charset="0"/>
              <a:buChar char=""/>
            </a:pPr>
            <a:endParaRPr lang="zh-CN" altLang="en-US" dirty="0">
              <a:solidFill>
                <a:srgbClr val="404040"/>
              </a:solidFill>
              <a:latin typeface="微软雅黑" panose="020B0503020204020204" pitchFamily="34" charset="-122"/>
              <a:ea typeface="微软雅黑" panose="020B0503020204020204" pitchFamily="34" charset="-122"/>
            </a:endParaRPr>
          </a:p>
          <a:p>
            <a:pPr marL="285750" indent="-285750">
              <a:lnSpc>
                <a:spcPct val="150000"/>
              </a:lnSpc>
              <a:buClr>
                <a:srgbClr val="FFC000"/>
              </a:buClr>
              <a:buFont typeface="Wingdings" panose="05000000000000000000" charset="0"/>
              <a:buChar char=""/>
            </a:pPr>
            <a:r>
              <a:rPr lang="zh-CN" altLang="en-US" b="1" dirty="0" smtClean="0">
                <a:solidFill>
                  <a:srgbClr val="404040"/>
                </a:solidFill>
                <a:latin typeface="微软雅黑" panose="020B0503020204020204" pitchFamily="34" charset="-122"/>
                <a:ea typeface="微软雅黑" panose="020B0503020204020204" pitchFamily="34" charset="-122"/>
              </a:rPr>
              <a:t>网络要求：</a:t>
            </a:r>
            <a:r>
              <a:rPr lang="zh-CN" altLang="en-US" dirty="0" smtClean="0">
                <a:solidFill>
                  <a:srgbClr val="404040"/>
                </a:solidFill>
                <a:latin typeface="微软雅黑" panose="020B0503020204020204" pitchFamily="34" charset="-122"/>
                <a:ea typeface="微软雅黑" panose="020B0503020204020204" pitchFamily="34" charset="-122"/>
              </a:rPr>
              <a:t>总部有固定公网</a:t>
            </a:r>
            <a:r>
              <a:rPr lang="en-US" altLang="zh-CN" dirty="0" smtClean="0">
                <a:solidFill>
                  <a:srgbClr val="404040"/>
                </a:solidFill>
                <a:latin typeface="微软雅黑" panose="020B0503020204020204" pitchFamily="34" charset="-122"/>
                <a:ea typeface="微软雅黑" panose="020B0503020204020204" pitchFamily="34" charset="-122"/>
              </a:rPr>
              <a:t>IP</a:t>
            </a:r>
            <a:r>
              <a:rPr lang="zh-CN" altLang="en-US" dirty="0" smtClean="0">
                <a:solidFill>
                  <a:srgbClr val="404040"/>
                </a:solidFill>
                <a:latin typeface="微软雅黑" panose="020B0503020204020204" pitchFamily="34" charset="-122"/>
                <a:ea typeface="微软雅黑" panose="020B0503020204020204" pitchFamily="34" charset="-122"/>
              </a:rPr>
              <a:t>或域名解析服务，或总部与分公司间网络有搭建</a:t>
            </a:r>
            <a:r>
              <a:rPr lang="en-US" altLang="zh-CN" dirty="0" smtClean="0">
                <a:solidFill>
                  <a:srgbClr val="404040"/>
                </a:solidFill>
                <a:latin typeface="微软雅黑" panose="020B0503020204020204" pitchFamily="34" charset="-122"/>
                <a:ea typeface="微软雅黑" panose="020B0503020204020204" pitchFamily="34" charset="-122"/>
              </a:rPr>
              <a:t>VPN</a:t>
            </a:r>
            <a:r>
              <a:rPr lang="zh-CN" altLang="en-US" dirty="0">
                <a:solidFill>
                  <a:srgbClr val="404040"/>
                </a:solidFill>
                <a:latin typeface="微软雅黑" panose="020B0503020204020204" pitchFamily="34" charset="-122"/>
                <a:ea typeface="微软雅黑" panose="020B0503020204020204" pitchFamily="34" charset="-122"/>
              </a:rPr>
              <a:t>虚拟</a:t>
            </a:r>
            <a:r>
              <a:rPr lang="zh-CN" altLang="en-US" dirty="0" smtClean="0">
                <a:solidFill>
                  <a:srgbClr val="404040"/>
                </a:solidFill>
                <a:latin typeface="微软雅黑" panose="020B0503020204020204" pitchFamily="34" charset="-122"/>
                <a:ea typeface="微软雅黑" panose="020B0503020204020204" pitchFamily="34" charset="-122"/>
              </a:rPr>
              <a:t>专线</a:t>
            </a:r>
            <a:endParaRPr lang="en-US" altLang="zh-CN" dirty="0" smtClean="0">
              <a:solidFill>
                <a:srgbClr val="404040"/>
              </a:solidFill>
              <a:latin typeface="微软雅黑" panose="020B0503020204020204" pitchFamily="34" charset="-122"/>
              <a:ea typeface="微软雅黑" panose="020B0503020204020204" pitchFamily="34" charset="-122"/>
            </a:endParaRPr>
          </a:p>
          <a:p>
            <a:pPr marL="285750" indent="-285750">
              <a:lnSpc>
                <a:spcPct val="150000"/>
              </a:lnSpc>
              <a:buClr>
                <a:srgbClr val="FFC000"/>
              </a:buClr>
              <a:buFont typeface="Wingdings" panose="05000000000000000000" charset="0"/>
              <a:buChar char=""/>
            </a:pPr>
            <a:endParaRPr lang="en-US" altLang="zh-CN" dirty="0" smtClean="0">
              <a:solidFill>
                <a:srgbClr val="404040"/>
              </a:solidFill>
              <a:latin typeface="微软雅黑" panose="020B0503020204020204" pitchFamily="34" charset="-122"/>
              <a:ea typeface="微软雅黑" panose="020B0503020204020204" pitchFamily="34" charset="-122"/>
            </a:endParaRPr>
          </a:p>
          <a:p>
            <a:pPr marL="285750" indent="-285750">
              <a:lnSpc>
                <a:spcPct val="150000"/>
              </a:lnSpc>
              <a:buClr>
                <a:srgbClr val="FFC000"/>
              </a:buClr>
              <a:buFont typeface="Wingdings" panose="05000000000000000000" charset="0"/>
              <a:buChar char=""/>
            </a:pPr>
            <a:endParaRPr lang="zh-CN" altLang="en-US" dirty="0">
              <a:solidFill>
                <a:srgbClr val="404040"/>
              </a:solidFill>
              <a:latin typeface="微软雅黑" panose="020B0503020204020204" pitchFamily="34" charset="-122"/>
              <a:ea typeface="微软雅黑" panose="020B0503020204020204" pitchFamily="34" charset="-122"/>
            </a:endParaRPr>
          </a:p>
          <a:p>
            <a:pPr marL="285750" indent="-285750">
              <a:lnSpc>
                <a:spcPct val="150000"/>
              </a:lnSpc>
              <a:buClr>
                <a:srgbClr val="FFC000"/>
              </a:buClr>
              <a:buFont typeface="Wingdings" panose="05000000000000000000" charset="0"/>
              <a:buChar char=""/>
            </a:pPr>
            <a:r>
              <a:rPr lang="zh-CN" altLang="en-US" b="1" dirty="0" smtClean="0">
                <a:solidFill>
                  <a:srgbClr val="404040"/>
                </a:solidFill>
                <a:latin typeface="微软雅黑" panose="020B0503020204020204" pitchFamily="34" charset="-122"/>
                <a:ea typeface="微软雅黑" panose="020B0503020204020204" pitchFamily="34" charset="-122"/>
              </a:rPr>
              <a:t>硬件要求：</a:t>
            </a:r>
            <a:r>
              <a:rPr lang="zh-CN" altLang="en-US" dirty="0" smtClean="0">
                <a:solidFill>
                  <a:srgbClr val="404040"/>
                </a:solidFill>
                <a:latin typeface="微软雅黑" panose="020B0503020204020204" pitchFamily="34" charset="-122"/>
                <a:ea typeface="微软雅黑" panose="020B0503020204020204" pitchFamily="34" charset="-122"/>
              </a:rPr>
              <a:t>总部和分公司都需要提供单独的</a:t>
            </a:r>
            <a:r>
              <a:rPr lang="en-US" altLang="zh-CN" dirty="0" smtClean="0">
                <a:solidFill>
                  <a:srgbClr val="404040"/>
                </a:solidFill>
                <a:latin typeface="微软雅黑" panose="020B0503020204020204" pitchFamily="34" charset="-122"/>
                <a:ea typeface="微软雅黑" panose="020B0503020204020204" pitchFamily="34" charset="-122"/>
              </a:rPr>
              <a:t>Windows Server</a:t>
            </a:r>
            <a:r>
              <a:rPr lang="zh-CN" altLang="en-US" dirty="0" smtClean="0">
                <a:solidFill>
                  <a:srgbClr val="404040"/>
                </a:solidFill>
                <a:latin typeface="微软雅黑" panose="020B0503020204020204" pitchFamily="34" charset="-122"/>
                <a:ea typeface="微软雅黑" panose="020B0503020204020204" pitchFamily="34" charset="-122"/>
              </a:rPr>
              <a:t>系统的服务器，且服务器的硬件配置符合要求</a:t>
            </a:r>
            <a:endParaRPr lang="zh-CN" altLang="en-US" dirty="0">
              <a:solidFill>
                <a:srgbClr val="40404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90300672"/>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文本框 3"/>
          <p:cNvSpPr txBox="1"/>
          <p:nvPr/>
        </p:nvSpPr>
        <p:spPr>
          <a:xfrm>
            <a:off x="411163" y="2298700"/>
            <a:ext cx="1627369" cy="1569660"/>
          </a:xfrm>
          <a:prstGeom prst="rect">
            <a:avLst/>
          </a:prstGeom>
          <a:noFill/>
          <a:ln w="9525">
            <a:noFill/>
          </a:ln>
        </p:spPr>
        <p:txBody>
          <a:bodyPr wrap="none" anchor="t">
            <a:spAutoFit/>
          </a:bodyPr>
          <a:lstStyle/>
          <a:p>
            <a:r>
              <a:rPr lang="en-US" altLang="zh-CN" sz="9600" dirty="0" smtClean="0">
                <a:solidFill>
                  <a:schemeClr val="bg1"/>
                </a:solidFill>
                <a:latin typeface="微软雅黑" panose="020B0503020204020204" pitchFamily="34" charset="-122"/>
                <a:ea typeface="微软雅黑" panose="020B0503020204020204" pitchFamily="34" charset="-122"/>
              </a:rPr>
              <a:t>03</a:t>
            </a:r>
            <a:endParaRPr lang="zh-CN" altLang="en-US" sz="9600" dirty="0">
              <a:solidFill>
                <a:schemeClr val="bg1"/>
              </a:solidFill>
              <a:latin typeface="微软雅黑" panose="020B0503020204020204" pitchFamily="34" charset="-122"/>
              <a:ea typeface="微软雅黑" panose="020B0503020204020204" pitchFamily="34" charset="-122"/>
            </a:endParaRPr>
          </a:p>
        </p:txBody>
      </p:sp>
      <p:sp>
        <p:nvSpPr>
          <p:cNvPr id="21506" name="文本框 4"/>
          <p:cNvSpPr txBox="1"/>
          <p:nvPr/>
        </p:nvSpPr>
        <p:spPr>
          <a:xfrm>
            <a:off x="2886252" y="3083530"/>
            <a:ext cx="2954655" cy="646331"/>
          </a:xfrm>
          <a:prstGeom prst="rect">
            <a:avLst/>
          </a:prstGeom>
          <a:noFill/>
          <a:ln w="9525">
            <a:noFill/>
          </a:ln>
        </p:spPr>
        <p:txBody>
          <a:bodyPr wrap="none" anchor="t">
            <a:spAutoFit/>
          </a:bodyPr>
          <a:lstStyle/>
          <a:p>
            <a:pPr algn="ctr"/>
            <a:r>
              <a:rPr lang="zh-CN" altLang="en-US" sz="3600" dirty="0" smtClean="0">
                <a:solidFill>
                  <a:srgbClr val="404040"/>
                </a:solidFill>
                <a:latin typeface="微软雅黑" panose="020B0503020204020204" pitchFamily="34" charset="-122"/>
                <a:ea typeface="微软雅黑" panose="020B0503020204020204" pitchFamily="34" charset="-122"/>
              </a:rPr>
              <a:t>详细部署方案</a:t>
            </a:r>
            <a:endParaRPr lang="zh-CN" altLang="en-US" sz="3600" dirty="0">
              <a:solidFill>
                <a:srgbClr val="40404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16564921"/>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68" name="Title 1"/>
          <p:cNvSpPr txBox="1"/>
          <p:nvPr/>
        </p:nvSpPr>
        <p:spPr>
          <a:xfrm>
            <a:off x="503238" y="352425"/>
            <a:ext cx="2911475" cy="379413"/>
          </a:xfrm>
          <a:prstGeom prst="rect">
            <a:avLst/>
          </a:prstGeom>
          <a:noFill/>
          <a:ln w="9525">
            <a:noFill/>
          </a:ln>
        </p:spPr>
        <p:txBody>
          <a:bodyPr lIns="0" rIns="0" anchor="ctr"/>
          <a:lstStyle/>
          <a:p>
            <a:r>
              <a:rPr lang="zh-CN" altLang="en-US" sz="2000" b="1" dirty="0" smtClean="0">
                <a:solidFill>
                  <a:schemeClr val="bg1"/>
                </a:solidFill>
                <a:latin typeface="微软雅黑" panose="020B0503020204020204" pitchFamily="34" charset="-122"/>
                <a:ea typeface="微软雅黑" panose="020B0503020204020204" pitchFamily="34" charset="-122"/>
              </a:rPr>
              <a:t>场景举例</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pic>
        <p:nvPicPr>
          <p:cNvPr id="22" name="图片 21"/>
          <p:cNvPicPr>
            <a:picLocks noChangeAspect="1"/>
          </p:cNvPicPr>
          <p:nvPr/>
        </p:nvPicPr>
        <p:blipFill>
          <a:blip r:embed="rId3"/>
          <a:stretch>
            <a:fillRect/>
          </a:stretch>
        </p:blipFill>
        <p:spPr>
          <a:xfrm>
            <a:off x="1115760" y="2708950"/>
            <a:ext cx="6624460" cy="3822778"/>
          </a:xfrm>
          <a:prstGeom prst="rect">
            <a:avLst/>
          </a:prstGeom>
        </p:spPr>
      </p:pic>
      <p:sp>
        <p:nvSpPr>
          <p:cNvPr id="23" name="矩形 22"/>
          <p:cNvSpPr/>
          <p:nvPr/>
        </p:nvSpPr>
        <p:spPr>
          <a:xfrm>
            <a:off x="35685" y="731838"/>
            <a:ext cx="9432655" cy="1892826"/>
          </a:xfrm>
          <a:prstGeom prst="rect">
            <a:avLst/>
          </a:prstGeom>
        </p:spPr>
        <p:txBody>
          <a:bodyPr wrap="square">
            <a:spAutoFit/>
          </a:bodyPr>
          <a:lstStyle/>
          <a:p>
            <a:pPr marL="285750" indent="-285750">
              <a:lnSpc>
                <a:spcPct val="150000"/>
              </a:lnSpc>
              <a:buClr>
                <a:srgbClr val="FFC000"/>
              </a:buClr>
              <a:buFont typeface="Wingdings" panose="05000000000000000000" charset="0"/>
              <a:buChar char=""/>
            </a:pP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案例背景</a:t>
            </a:r>
            <a:endPar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buClr>
                <a:srgbClr val="FFC000"/>
              </a:buClr>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某公司总部位于广州，深圳</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和</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上海两地设立分公司</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另外部分员工</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经常出差</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办公。</a:t>
            </a:r>
            <a:endParaRPr lang="zh-CN" altLang="en-US" dirty="0">
              <a:solidFill>
                <a:srgbClr val="404040"/>
              </a:solidFill>
              <a:latin typeface="微软雅黑" panose="020B0503020204020204" pitchFamily="34" charset="-122"/>
              <a:ea typeface="微软雅黑" panose="020B0503020204020204" pitchFamily="34" charset="-122"/>
            </a:endParaRPr>
          </a:p>
          <a:p>
            <a:pPr marL="285750" indent="-285750">
              <a:lnSpc>
                <a:spcPct val="150000"/>
              </a:lnSpc>
              <a:buClr>
                <a:srgbClr val="FFC000"/>
              </a:buClr>
              <a:buFont typeface="Wingdings" panose="05000000000000000000" charset="0"/>
              <a:buChar char=""/>
            </a:pP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网络</a:t>
            </a: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详情</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u"/>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总部和分公司有搭建</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VPN</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专线，</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总部有电信</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固定公网</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IP</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a:t>
            </a:r>
            <a:r>
              <a:rPr lang="en-US" altLang="zh-CN" dirty="0" smtClean="0">
                <a:solidFill>
                  <a:schemeClr val="tx1">
                    <a:lumMod val="75000"/>
                    <a:lumOff val="25000"/>
                  </a:schemeClr>
                </a:solidFill>
                <a:latin typeface="+mn-ea"/>
                <a:ea typeface="+mn-ea"/>
              </a:rPr>
              <a:t>202.96.108.86</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 </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u"/>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总部和分公司服务器</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IP</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分别为</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 </a:t>
            </a:r>
            <a:r>
              <a:rPr lang="en-US" altLang="zh-CN" dirty="0" smtClean="0">
                <a:solidFill>
                  <a:schemeClr val="tx1">
                    <a:lumMod val="75000"/>
                    <a:lumOff val="25000"/>
                  </a:schemeClr>
                </a:solidFill>
                <a:latin typeface="+mn-ea"/>
                <a:ea typeface="+mn-ea"/>
              </a:rPr>
              <a:t>192.168.1.108</a:t>
            </a:r>
            <a:r>
              <a:rPr lang="zh-CN" altLang="en-US" dirty="0">
                <a:solidFill>
                  <a:schemeClr val="tx1">
                    <a:lumMod val="75000"/>
                    <a:lumOff val="25000"/>
                  </a:schemeClr>
                </a:solidFill>
                <a:latin typeface="+mn-ea"/>
                <a:ea typeface="+mn-ea"/>
              </a:rPr>
              <a:t>、</a:t>
            </a:r>
            <a:r>
              <a:rPr lang="en-US" altLang="zh-CN" dirty="0" smtClean="0">
                <a:solidFill>
                  <a:schemeClr val="tx1">
                    <a:lumMod val="75000"/>
                    <a:lumOff val="25000"/>
                  </a:schemeClr>
                </a:solidFill>
                <a:latin typeface="+mn-ea"/>
                <a:ea typeface="+mn-ea"/>
              </a:rPr>
              <a:t>192.168.125.131</a:t>
            </a:r>
            <a:r>
              <a:rPr lang="zh-CN" altLang="en-US" dirty="0">
                <a:solidFill>
                  <a:schemeClr val="tx1">
                    <a:lumMod val="75000"/>
                    <a:lumOff val="25000"/>
                  </a:schemeClr>
                </a:solidFill>
                <a:latin typeface="+mn-ea"/>
                <a:ea typeface="+mn-ea"/>
              </a:rPr>
              <a:t>、</a:t>
            </a:r>
            <a:r>
              <a:rPr lang="en-US" altLang="zh-CN" dirty="0" smtClean="0">
                <a:solidFill>
                  <a:schemeClr val="tx1">
                    <a:lumMod val="75000"/>
                    <a:lumOff val="25000"/>
                  </a:schemeClr>
                </a:solidFill>
                <a:latin typeface="+mn-ea"/>
                <a:ea typeface="+mn-ea"/>
              </a:rPr>
              <a:t>192.168.100.122</a:t>
            </a:r>
            <a:endParaRPr lang="zh-CN" altLang="en-US" dirty="0">
              <a:solidFill>
                <a:schemeClr val="tx1">
                  <a:lumMod val="75000"/>
                  <a:lumOff val="25000"/>
                </a:schemeClr>
              </a:solidFill>
              <a:latin typeface="+mn-ea"/>
              <a:ea typeface="+mn-ea"/>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天锐股份 www.tipray.com">
  <a:themeElements>
    <a:clrScheme name="自定义 237">
      <a:dk1>
        <a:sysClr val="windowText" lastClr="000000"/>
      </a:dk1>
      <a:lt1>
        <a:sysClr val="window" lastClr="FFFFFF"/>
      </a:lt1>
      <a:dk2>
        <a:srgbClr val="1F497D"/>
      </a:dk2>
      <a:lt2>
        <a:srgbClr val="EEECE1"/>
      </a:lt2>
      <a:accent1>
        <a:srgbClr val="005DA2"/>
      </a:accent1>
      <a:accent2>
        <a:srgbClr val="C4C7CB"/>
      </a:accent2>
      <a:accent3>
        <a:srgbClr val="7F7F7F"/>
      </a:accent3>
      <a:accent4>
        <a:srgbClr val="7F7F7F"/>
      </a:accent4>
      <a:accent5>
        <a:srgbClr val="7F7F7F"/>
      </a:accent5>
      <a:accent6>
        <a:srgbClr val="7F7F7F"/>
      </a:accent6>
      <a:hlink>
        <a:srgbClr val="17365D"/>
      </a:hlink>
      <a:folHlink>
        <a:srgbClr val="548DD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天锐股份 www.tipray.com">
  <a:themeElements>
    <a:clrScheme name="自定义 237">
      <a:dk1>
        <a:sysClr val="windowText" lastClr="000000"/>
      </a:dk1>
      <a:lt1>
        <a:sysClr val="window" lastClr="FFFFFF"/>
      </a:lt1>
      <a:dk2>
        <a:srgbClr val="1F497D"/>
      </a:dk2>
      <a:lt2>
        <a:srgbClr val="EEECE1"/>
      </a:lt2>
      <a:accent1>
        <a:srgbClr val="005DA2"/>
      </a:accent1>
      <a:accent2>
        <a:srgbClr val="C4C7CB"/>
      </a:accent2>
      <a:accent3>
        <a:srgbClr val="7F7F7F"/>
      </a:accent3>
      <a:accent4>
        <a:srgbClr val="7F7F7F"/>
      </a:accent4>
      <a:accent5>
        <a:srgbClr val="7F7F7F"/>
      </a:accent5>
      <a:accent6>
        <a:srgbClr val="7F7F7F"/>
      </a:accent6>
      <a:hlink>
        <a:srgbClr val="17365D"/>
      </a:hlink>
      <a:folHlink>
        <a:srgbClr val="548DD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676</TotalTime>
  <Words>1125</Words>
  <Application>Microsoft Office PowerPoint</Application>
  <PresentationFormat>全屏显示(4:3)</PresentationFormat>
  <Paragraphs>109</Paragraphs>
  <Slides>25</Slides>
  <Notes>17</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25</vt:i4>
      </vt:variant>
    </vt:vector>
  </HeadingPairs>
  <TitlesOfParts>
    <vt:vector size="33" baseType="lpstr">
      <vt:lpstr>宋体</vt:lpstr>
      <vt:lpstr>微软雅黑</vt:lpstr>
      <vt:lpstr>Arial</vt:lpstr>
      <vt:lpstr>Calibri</vt:lpstr>
      <vt:lpstr>Impact</vt:lpstr>
      <vt:lpstr>Wingdings</vt:lpstr>
      <vt:lpstr>天锐股份 www.tipray.com</vt:lpstr>
      <vt:lpstr>1_天锐股份 www.tipray.com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天锐股份</dc:title>
  <dc:creator>尤子—天锐股份</dc:creator>
  <cp:keywords>www.tipray.com</cp:keywords>
  <cp:lastModifiedBy>Hero</cp:lastModifiedBy>
  <cp:revision>644</cp:revision>
  <dcterms:created xsi:type="dcterms:W3CDTF">2015-12-11T17:46:00Z</dcterms:created>
  <dcterms:modified xsi:type="dcterms:W3CDTF">2021-02-05T07:39:47Z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2052-11.1.0.9513</vt:lpwstr>
  </property>
  <property fmtid="{D5CDD505-2E9C-101B-9397-08002B2CF9AE}" pid="3" name="KSORubyTemplateID">
    <vt:lpwstr>13</vt:lpwstr>
  </property>
</Properties>
</file>